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4"/>
  </p:sldMasterIdLst>
  <p:notesMasterIdLst>
    <p:notesMasterId r:id="rId32"/>
  </p:notesMasterIdLst>
  <p:sldIdLst>
    <p:sldId id="257" r:id="rId5"/>
    <p:sldId id="256" r:id="rId6"/>
    <p:sldId id="258" r:id="rId7"/>
    <p:sldId id="260" r:id="rId8"/>
    <p:sldId id="261" r:id="rId9"/>
    <p:sldId id="259"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712" autoAdjust="0"/>
  </p:normalViewPr>
  <p:slideViewPr>
    <p:cSldViewPr snapToGrid="0">
      <p:cViewPr varScale="1">
        <p:scale>
          <a:sx n="93" d="100"/>
          <a:sy n="93" d="100"/>
        </p:scale>
        <p:origin x="259"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theme" Target="theme/theme1.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A798B7E-6604-4F74-86DB-B30627D56244}" type="datetimeFigureOut">
              <a:rPr lang="en-US" smtClean="0"/>
              <a:t>3/4/2023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3F28A1F-3E69-47E5-AE93-E7F2155A242D}" type="slidenum">
              <a:rPr lang="en-US" smtClean="0"/>
              <a:t>‹#›</a:t>
            </a:fld>
            <a:endParaRPr lang="en-US" dirty="0"/>
          </a:p>
        </p:txBody>
      </p:sp>
    </p:spTree>
    <p:extLst>
      <p:ext uri="{BB962C8B-B14F-4D97-AF65-F5344CB8AC3E}">
        <p14:creationId xmlns:p14="http://schemas.microsoft.com/office/powerpoint/2010/main" val="20759332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98B13-3B32-4354-B2B5-3165F2F6E65F}"/>
              </a:ext>
            </a:extLst>
          </p:cNvPr>
          <p:cNvSpPr>
            <a:spLocks noGrp="1"/>
          </p:cNvSpPr>
          <p:nvPr>
            <p:ph type="title"/>
          </p:nvPr>
        </p:nvSpPr>
        <p:spPr>
          <a:xfrm>
            <a:off x="7873611" y="1676409"/>
            <a:ext cx="3923999" cy="2436592"/>
          </a:xfrm>
        </p:spPr>
        <p:txBody>
          <a:bodyPr lIns="0" tIns="0" rIns="0" bIns="0" anchor="b">
            <a:noAutofit/>
          </a:bodyPr>
          <a:lstStyle>
            <a:lvl1pPr>
              <a:lnSpc>
                <a:spcPct val="70000"/>
              </a:lnSpc>
              <a:defRPr sz="7200" spc="-300"/>
            </a:lvl1pPr>
          </a:lstStyle>
          <a:p>
            <a:r>
              <a:rPr lang="en-US" smtClean="0"/>
              <a:t>Click to edit Master title style</a:t>
            </a:r>
            <a:endParaRPr lang="en-US" dirty="0"/>
          </a:p>
        </p:txBody>
      </p:sp>
      <p:sp>
        <p:nvSpPr>
          <p:cNvPr id="4" name="Text Placeholder 3">
            <a:extLst>
              <a:ext uri="{FF2B5EF4-FFF2-40B4-BE49-F238E27FC236}">
                <a16:creationId xmlns:a16="http://schemas.microsoft.com/office/drawing/2014/main" id="{16BB88CF-DF4F-4857-8602-72BCF5DDCDA1}"/>
              </a:ext>
            </a:extLst>
          </p:cNvPr>
          <p:cNvSpPr>
            <a:spLocks noGrp="1"/>
          </p:cNvSpPr>
          <p:nvPr>
            <p:ph type="body" sz="half" idx="2" hasCustomPrompt="1"/>
          </p:nvPr>
        </p:nvSpPr>
        <p:spPr>
          <a:xfrm>
            <a:off x="7873612" y="4611901"/>
            <a:ext cx="3924000" cy="684000"/>
          </a:xfrm>
        </p:spPr>
        <p:txBody>
          <a:bodyPr lIns="0" tIns="0" rIns="0" bIns="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cxnSp>
        <p:nvCxnSpPr>
          <p:cNvPr id="12" name="Straight Connector 11">
            <a:extLst>
              <a:ext uri="{FF2B5EF4-FFF2-40B4-BE49-F238E27FC236}">
                <a16:creationId xmlns:a16="http://schemas.microsoft.com/office/drawing/2014/main" id="{A7EEBB7C-1679-4665-8688-1FA973E73DC1}"/>
              </a:ext>
            </a:extLst>
          </p:cNvPr>
          <p:cNvCxnSpPr/>
          <p:nvPr userDrawn="1"/>
        </p:nvCxnSpPr>
        <p:spPr>
          <a:xfrm>
            <a:off x="7874732" y="4373775"/>
            <a:ext cx="3924000" cy="0"/>
          </a:xfrm>
          <a:prstGeom prst="line">
            <a:avLst/>
          </a:prstGeom>
          <a:ln w="63500">
            <a:gradFill>
              <a:gsLst>
                <a:gs pos="0">
                  <a:schemeClr val="accent2"/>
                </a:gs>
                <a:gs pos="100000">
                  <a:schemeClr val="accent2">
                    <a:lumMod val="50000"/>
                  </a:schemeClr>
                </a:gs>
              </a:gsLst>
              <a:lin ang="0" scaled="0"/>
            </a:gradFill>
            <a:round/>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F1E3214F-3A93-4A1C-920D-D86BE35A58FB}"/>
              </a:ext>
            </a:extLst>
          </p:cNvPr>
          <p:cNvSpPr/>
          <p:nvPr userDrawn="1"/>
        </p:nvSpPr>
        <p:spPr>
          <a:xfrm>
            <a:off x="0" y="1"/>
            <a:ext cx="7512000" cy="6721472"/>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Slide Number Placeholder 2">
            <a:extLst>
              <a:ext uri="{FF2B5EF4-FFF2-40B4-BE49-F238E27FC236}">
                <a16:creationId xmlns:a16="http://schemas.microsoft.com/office/drawing/2014/main" id="{213E97E5-C83B-444A-8C07-35D699E7C342}"/>
              </a:ext>
            </a:extLst>
          </p:cNvPr>
          <p:cNvSpPr>
            <a:spLocks noGrp="1"/>
          </p:cNvSpPr>
          <p:nvPr>
            <p:ph type="sldNum" sz="quarter" idx="10"/>
          </p:nvPr>
        </p:nvSpPr>
        <p:spPr/>
        <p:txBody>
          <a:bodyPr/>
          <a:lstStyle/>
          <a:p>
            <a:r>
              <a:rPr lang="en-US" dirty="0"/>
              <a:t>PAGE </a:t>
            </a:r>
            <a:fld id="{4A9B5881-4007-4345-955A-79C2656F0C49}" type="slidenum">
              <a:rPr lang="en-US" smtClean="0"/>
              <a:pPr/>
              <a:t>‹#›</a:t>
            </a:fld>
            <a:endParaRPr lang="en-US" dirty="0"/>
          </a:p>
        </p:txBody>
      </p:sp>
    </p:spTree>
    <p:extLst>
      <p:ext uri="{BB962C8B-B14F-4D97-AF65-F5344CB8AC3E}">
        <p14:creationId xmlns:p14="http://schemas.microsoft.com/office/powerpoint/2010/main" val="2226532245"/>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1AB651-5612-4E6A-9B35-A555D082EC2F}"/>
              </a:ext>
            </a:extLst>
          </p:cNvPr>
          <p:cNvSpPr>
            <a:spLocks noGrp="1"/>
          </p:cNvSpPr>
          <p:nvPr>
            <p:ph type="title"/>
          </p:nvPr>
        </p:nvSpPr>
        <p:spPr/>
        <p:txBody>
          <a:bodyPr/>
          <a:lstStyle/>
          <a:p>
            <a:r>
              <a:rPr lang="en-US" smtClean="0"/>
              <a:t>Click to edit Master title style</a:t>
            </a:r>
            <a:endParaRPr lang="en-US"/>
          </a:p>
        </p:txBody>
      </p:sp>
      <p:sp>
        <p:nvSpPr>
          <p:cNvPr id="3" name="Content Placeholder 2">
            <a:extLst>
              <a:ext uri="{FF2B5EF4-FFF2-40B4-BE49-F238E27FC236}">
                <a16:creationId xmlns:a16="http://schemas.microsoft.com/office/drawing/2014/main" id="{881389A2-D77B-40CA-AD1E-0178AEFAD15A}"/>
              </a:ext>
            </a:extLst>
          </p:cNvPr>
          <p:cNvSpPr>
            <a:spLocks noGrp="1"/>
          </p:cNvSpPr>
          <p:nvPr>
            <p:ph sz="half" idx="1"/>
          </p:nvPr>
        </p:nvSpPr>
        <p:spPr>
          <a:xfrm>
            <a:off x="838200" y="1825625"/>
            <a:ext cx="5181600" cy="4351338"/>
          </a:xfrm>
        </p:spPr>
        <p:txBody>
          <a:bodyPr>
            <a:normAutofit/>
          </a:bodyPr>
          <a:lstStyle>
            <a:lvl1pPr>
              <a:defRPr sz="2000"/>
            </a:lvl1pPr>
            <a:lvl2pPr>
              <a:defRPr sz="1800"/>
            </a:lvl2pPr>
            <a:lvl3pPr>
              <a:defRPr sz="1600"/>
            </a:lvl3pPr>
            <a:lvl4pPr>
              <a:defRPr sz="1400"/>
            </a:lvl4pPr>
            <a:lvl5pPr>
              <a:defRPr sz="1400"/>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a:extLst>
              <a:ext uri="{FF2B5EF4-FFF2-40B4-BE49-F238E27FC236}">
                <a16:creationId xmlns:a16="http://schemas.microsoft.com/office/drawing/2014/main" id="{A1DCA993-CBEA-48C5-BD35-50ABDFF64065}"/>
              </a:ext>
            </a:extLst>
          </p:cNvPr>
          <p:cNvSpPr>
            <a:spLocks noGrp="1"/>
          </p:cNvSpPr>
          <p:nvPr>
            <p:ph sz="half" idx="2"/>
          </p:nvPr>
        </p:nvSpPr>
        <p:spPr>
          <a:xfrm>
            <a:off x="6172200" y="1825625"/>
            <a:ext cx="5181600" cy="4351338"/>
          </a:xfrm>
        </p:spPr>
        <p:txBody>
          <a:bodyPr>
            <a:normAutofit/>
          </a:bodyPr>
          <a:lstStyle>
            <a:lvl1pPr>
              <a:defRPr sz="2000"/>
            </a:lvl1pPr>
            <a:lvl2pPr>
              <a:defRPr sz="1800"/>
            </a:lvl2pPr>
            <a:lvl3pPr>
              <a:defRPr sz="1600"/>
            </a:lvl3pPr>
            <a:lvl4pPr>
              <a:defRPr sz="1400"/>
            </a:lvl4pPr>
            <a:lvl5pPr>
              <a:defRPr sz="1400"/>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Slide Number Placeholder 4">
            <a:extLst>
              <a:ext uri="{FF2B5EF4-FFF2-40B4-BE49-F238E27FC236}">
                <a16:creationId xmlns:a16="http://schemas.microsoft.com/office/drawing/2014/main" id="{B88ED8E0-95EC-469F-9B7E-562FBDFDE6CC}"/>
              </a:ext>
            </a:extLst>
          </p:cNvPr>
          <p:cNvSpPr>
            <a:spLocks noGrp="1"/>
          </p:cNvSpPr>
          <p:nvPr>
            <p:ph type="sldNum" sz="quarter" idx="10"/>
          </p:nvPr>
        </p:nvSpPr>
        <p:spPr/>
        <p:txBody>
          <a:bodyPr/>
          <a:lstStyle/>
          <a:p>
            <a:r>
              <a:rPr lang="en-US" dirty="0"/>
              <a:t>PAGE </a:t>
            </a:r>
            <a:fld id="{4A9B5881-4007-4345-955A-79C2656F0C49}" type="slidenum">
              <a:rPr lang="en-US" smtClean="0"/>
              <a:pPr/>
              <a:t>‹#›</a:t>
            </a:fld>
            <a:endParaRPr lang="en-US" dirty="0"/>
          </a:p>
        </p:txBody>
      </p:sp>
    </p:spTree>
    <p:extLst>
      <p:ext uri="{BB962C8B-B14F-4D97-AF65-F5344CB8AC3E}">
        <p14:creationId xmlns:p14="http://schemas.microsoft.com/office/powerpoint/2010/main" val="646344805"/>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776F88-2A37-410D-A685-E455AF3D07B4}"/>
              </a:ext>
            </a:extLst>
          </p:cNvPr>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a:extLst>
              <a:ext uri="{FF2B5EF4-FFF2-40B4-BE49-F238E27FC236}">
                <a16:creationId xmlns:a16="http://schemas.microsoft.com/office/drawing/2014/main" id="{6C764B46-B015-44F7-8DC0-AFB8D275E48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a:extLst>
              <a:ext uri="{FF2B5EF4-FFF2-40B4-BE49-F238E27FC236}">
                <a16:creationId xmlns:a16="http://schemas.microsoft.com/office/drawing/2014/main" id="{2D3C8232-2077-497A-9142-B787E2B03A73}"/>
              </a:ext>
            </a:extLst>
          </p:cNvPr>
          <p:cNvSpPr>
            <a:spLocks noGrp="1"/>
          </p:cNvSpPr>
          <p:nvPr>
            <p:ph sz="half" idx="2"/>
          </p:nvPr>
        </p:nvSpPr>
        <p:spPr>
          <a:xfrm>
            <a:off x="839788" y="2505075"/>
            <a:ext cx="5157787" cy="3684588"/>
          </a:xfrm>
        </p:spPr>
        <p:txBody>
          <a:bodyPr>
            <a:normAutofit/>
          </a:bodyPr>
          <a:lstStyle>
            <a:lvl1pPr>
              <a:defRPr sz="2000"/>
            </a:lvl1pPr>
            <a:lvl2pPr>
              <a:defRPr sz="1800"/>
            </a:lvl2pPr>
            <a:lvl3pPr>
              <a:defRPr sz="1600"/>
            </a:lvl3pPr>
            <a:lvl4pPr>
              <a:defRPr sz="1400"/>
            </a:lvl4pPr>
            <a:lvl5pPr>
              <a:defRPr sz="1400"/>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a:extLst>
              <a:ext uri="{FF2B5EF4-FFF2-40B4-BE49-F238E27FC236}">
                <a16:creationId xmlns:a16="http://schemas.microsoft.com/office/drawing/2014/main" id="{AAF6077C-D913-4FD0-B6E0-6D70BEFD40E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a:extLst>
              <a:ext uri="{FF2B5EF4-FFF2-40B4-BE49-F238E27FC236}">
                <a16:creationId xmlns:a16="http://schemas.microsoft.com/office/drawing/2014/main" id="{43905DBB-3AA9-4435-AC97-732293FDE7EF}"/>
              </a:ext>
            </a:extLst>
          </p:cNvPr>
          <p:cNvSpPr>
            <a:spLocks noGrp="1"/>
          </p:cNvSpPr>
          <p:nvPr>
            <p:ph sz="quarter" idx="4"/>
          </p:nvPr>
        </p:nvSpPr>
        <p:spPr>
          <a:xfrm>
            <a:off x="6172200" y="2505075"/>
            <a:ext cx="5183188" cy="3684588"/>
          </a:xfrm>
        </p:spPr>
        <p:txBody>
          <a:bodyPr>
            <a:normAutofit/>
          </a:bodyPr>
          <a:lstStyle>
            <a:lvl1pPr>
              <a:defRPr sz="2000"/>
            </a:lvl1pPr>
            <a:lvl2pPr>
              <a:defRPr sz="1800"/>
            </a:lvl2pPr>
            <a:lvl3pPr>
              <a:defRPr sz="1600"/>
            </a:lvl3pPr>
            <a:lvl4pPr>
              <a:defRPr sz="1400"/>
            </a:lvl4pPr>
            <a:lvl5pPr>
              <a:defRPr sz="1400"/>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Slide Number Placeholder 6">
            <a:extLst>
              <a:ext uri="{FF2B5EF4-FFF2-40B4-BE49-F238E27FC236}">
                <a16:creationId xmlns:a16="http://schemas.microsoft.com/office/drawing/2014/main" id="{1954C901-FCAF-4DFB-A621-6A969641CA73}"/>
              </a:ext>
            </a:extLst>
          </p:cNvPr>
          <p:cNvSpPr>
            <a:spLocks noGrp="1"/>
          </p:cNvSpPr>
          <p:nvPr>
            <p:ph type="sldNum" sz="quarter" idx="10"/>
          </p:nvPr>
        </p:nvSpPr>
        <p:spPr/>
        <p:txBody>
          <a:bodyPr/>
          <a:lstStyle/>
          <a:p>
            <a:r>
              <a:rPr lang="en-US" dirty="0"/>
              <a:t>PAGE </a:t>
            </a:r>
            <a:fld id="{4A9B5881-4007-4345-955A-79C2656F0C49}" type="slidenum">
              <a:rPr lang="en-US" smtClean="0"/>
              <a:pPr/>
              <a:t>‹#›</a:t>
            </a:fld>
            <a:endParaRPr lang="en-US" dirty="0"/>
          </a:p>
        </p:txBody>
      </p:sp>
    </p:spTree>
    <p:extLst>
      <p:ext uri="{BB962C8B-B14F-4D97-AF65-F5344CB8AC3E}">
        <p14:creationId xmlns:p14="http://schemas.microsoft.com/office/powerpoint/2010/main" val="2292145525"/>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AF2623-2255-4BBA-9577-B3A3FD2AE8E8}"/>
              </a:ext>
            </a:extLst>
          </p:cNvPr>
          <p:cNvSpPr>
            <a:spLocks noGrp="1"/>
          </p:cNvSpPr>
          <p:nvPr>
            <p:ph type="title"/>
          </p:nvPr>
        </p:nvSpPr>
        <p:spPr/>
        <p:txBody>
          <a:bodyPr/>
          <a:lstStyle/>
          <a:p>
            <a:r>
              <a:rPr lang="en-US" smtClean="0"/>
              <a:t>Click to edit Master title style</a:t>
            </a:r>
            <a:endParaRPr lang="en-US"/>
          </a:p>
        </p:txBody>
      </p:sp>
      <p:sp>
        <p:nvSpPr>
          <p:cNvPr id="3" name="Slide Number Placeholder 2">
            <a:extLst>
              <a:ext uri="{FF2B5EF4-FFF2-40B4-BE49-F238E27FC236}">
                <a16:creationId xmlns:a16="http://schemas.microsoft.com/office/drawing/2014/main" id="{5259F0F0-5E7C-4FC9-8E90-6ADCD7A714B6}"/>
              </a:ext>
            </a:extLst>
          </p:cNvPr>
          <p:cNvSpPr>
            <a:spLocks noGrp="1"/>
          </p:cNvSpPr>
          <p:nvPr>
            <p:ph type="sldNum" sz="quarter" idx="10"/>
          </p:nvPr>
        </p:nvSpPr>
        <p:spPr/>
        <p:txBody>
          <a:bodyPr/>
          <a:lstStyle/>
          <a:p>
            <a:r>
              <a:rPr lang="en-US" dirty="0"/>
              <a:t>PAGE </a:t>
            </a:r>
            <a:fld id="{4A9B5881-4007-4345-955A-79C2656F0C49}" type="slidenum">
              <a:rPr lang="en-US" smtClean="0"/>
              <a:pPr/>
              <a:t>‹#›</a:t>
            </a:fld>
            <a:endParaRPr lang="en-US" dirty="0"/>
          </a:p>
        </p:txBody>
      </p:sp>
    </p:spTree>
    <p:extLst>
      <p:ext uri="{BB962C8B-B14F-4D97-AF65-F5344CB8AC3E}">
        <p14:creationId xmlns:p14="http://schemas.microsoft.com/office/powerpoint/2010/main" val="3105532259"/>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A9D3FFB-BE14-4D90-A515-10EDD1BEE6F1}"/>
              </a:ext>
            </a:extLst>
          </p:cNvPr>
          <p:cNvSpPr>
            <a:spLocks noGrp="1"/>
          </p:cNvSpPr>
          <p:nvPr>
            <p:ph type="sldNum" sz="quarter" idx="10"/>
          </p:nvPr>
        </p:nvSpPr>
        <p:spPr/>
        <p:txBody>
          <a:bodyPr/>
          <a:lstStyle/>
          <a:p>
            <a:r>
              <a:rPr lang="en-US" dirty="0"/>
              <a:t>PAGE </a:t>
            </a:r>
            <a:fld id="{4A9B5881-4007-4345-955A-79C2656F0C49}" type="slidenum">
              <a:rPr lang="en-US" smtClean="0"/>
              <a:pPr/>
              <a:t>‹#›</a:t>
            </a:fld>
            <a:endParaRPr lang="en-US" dirty="0"/>
          </a:p>
        </p:txBody>
      </p:sp>
    </p:spTree>
    <p:extLst>
      <p:ext uri="{BB962C8B-B14F-4D97-AF65-F5344CB8AC3E}">
        <p14:creationId xmlns:p14="http://schemas.microsoft.com/office/powerpoint/2010/main" val="3627673970"/>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451E51-BE82-4B1B-9CB6-89C26464DBE2}"/>
              </a:ext>
            </a:extLst>
          </p:cNvPr>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a:extLst>
              <a:ext uri="{FF2B5EF4-FFF2-40B4-BE49-F238E27FC236}">
                <a16:creationId xmlns:a16="http://schemas.microsoft.com/office/drawing/2014/main" id="{04CCBF8C-3CF7-47E6-9AB0-15584178B44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a:extLst>
              <a:ext uri="{FF2B5EF4-FFF2-40B4-BE49-F238E27FC236}">
                <a16:creationId xmlns:a16="http://schemas.microsoft.com/office/drawing/2014/main" id="{3D07DA3C-0298-45CF-AFC3-41031C0763E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Slide Number Placeholder 4">
            <a:extLst>
              <a:ext uri="{FF2B5EF4-FFF2-40B4-BE49-F238E27FC236}">
                <a16:creationId xmlns:a16="http://schemas.microsoft.com/office/drawing/2014/main" id="{F7C4FF87-D01E-416B-9EF8-E107C4EDDC42}"/>
              </a:ext>
            </a:extLst>
          </p:cNvPr>
          <p:cNvSpPr>
            <a:spLocks noGrp="1"/>
          </p:cNvSpPr>
          <p:nvPr>
            <p:ph type="sldNum" sz="quarter" idx="10"/>
          </p:nvPr>
        </p:nvSpPr>
        <p:spPr/>
        <p:txBody>
          <a:bodyPr/>
          <a:lstStyle/>
          <a:p>
            <a:r>
              <a:rPr lang="en-US" dirty="0"/>
              <a:t>PAGE </a:t>
            </a:r>
            <a:fld id="{4A9B5881-4007-4345-955A-79C2656F0C49}" type="slidenum">
              <a:rPr lang="en-US" smtClean="0"/>
              <a:pPr/>
              <a:t>‹#›</a:t>
            </a:fld>
            <a:endParaRPr lang="en-US" dirty="0"/>
          </a:p>
        </p:txBody>
      </p:sp>
    </p:spTree>
    <p:extLst>
      <p:ext uri="{BB962C8B-B14F-4D97-AF65-F5344CB8AC3E}">
        <p14:creationId xmlns:p14="http://schemas.microsoft.com/office/powerpoint/2010/main" val="398533459"/>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98B13-3B32-4354-B2B5-3165F2F6E65F}"/>
              </a:ext>
            </a:extLst>
          </p:cNvPr>
          <p:cNvSpPr>
            <a:spLocks noGrp="1"/>
          </p:cNvSpPr>
          <p:nvPr>
            <p:ph type="title"/>
          </p:nvPr>
        </p:nvSpPr>
        <p:spPr>
          <a:xfrm>
            <a:off x="7873611" y="1676409"/>
            <a:ext cx="3923999" cy="2436592"/>
          </a:xfrm>
        </p:spPr>
        <p:txBody>
          <a:bodyPr lIns="0" tIns="0" rIns="0" bIns="0" anchor="b">
            <a:noAutofit/>
          </a:bodyPr>
          <a:lstStyle>
            <a:lvl1pPr>
              <a:lnSpc>
                <a:spcPct val="70000"/>
              </a:lnSpc>
              <a:defRPr sz="7200" spc="-300"/>
            </a:lvl1pPr>
          </a:lstStyle>
          <a:p>
            <a:r>
              <a:rPr lang="en-US" smtClean="0"/>
              <a:t>Click to edit Master title style</a:t>
            </a:r>
            <a:endParaRPr lang="en-US" dirty="0"/>
          </a:p>
        </p:txBody>
      </p:sp>
      <p:sp>
        <p:nvSpPr>
          <p:cNvPr id="4" name="Text Placeholder 3">
            <a:extLst>
              <a:ext uri="{FF2B5EF4-FFF2-40B4-BE49-F238E27FC236}">
                <a16:creationId xmlns:a16="http://schemas.microsoft.com/office/drawing/2014/main" id="{16BB88CF-DF4F-4857-8602-72BCF5DDCDA1}"/>
              </a:ext>
            </a:extLst>
          </p:cNvPr>
          <p:cNvSpPr>
            <a:spLocks noGrp="1"/>
          </p:cNvSpPr>
          <p:nvPr>
            <p:ph type="body" sz="half" idx="2" hasCustomPrompt="1"/>
          </p:nvPr>
        </p:nvSpPr>
        <p:spPr>
          <a:xfrm>
            <a:off x="7873612" y="4611901"/>
            <a:ext cx="3924000" cy="684000"/>
          </a:xfrm>
        </p:spPr>
        <p:txBody>
          <a:bodyPr lIns="0" tIns="0" rIns="0" bIns="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cxnSp>
        <p:nvCxnSpPr>
          <p:cNvPr id="12" name="Straight Connector 11">
            <a:extLst>
              <a:ext uri="{FF2B5EF4-FFF2-40B4-BE49-F238E27FC236}">
                <a16:creationId xmlns:a16="http://schemas.microsoft.com/office/drawing/2014/main" id="{A7EEBB7C-1679-4665-8688-1FA973E73DC1}"/>
              </a:ext>
            </a:extLst>
          </p:cNvPr>
          <p:cNvCxnSpPr/>
          <p:nvPr userDrawn="1"/>
        </p:nvCxnSpPr>
        <p:spPr>
          <a:xfrm>
            <a:off x="7874732" y="4373775"/>
            <a:ext cx="3924000" cy="0"/>
          </a:xfrm>
          <a:prstGeom prst="line">
            <a:avLst/>
          </a:prstGeom>
          <a:ln w="63500">
            <a:gradFill>
              <a:gsLst>
                <a:gs pos="0">
                  <a:schemeClr val="accent2"/>
                </a:gs>
                <a:gs pos="100000">
                  <a:schemeClr val="accent2">
                    <a:lumMod val="50000"/>
                  </a:schemeClr>
                </a:gs>
              </a:gsLst>
              <a:lin ang="0" scaled="0"/>
            </a:gradFill>
            <a:round/>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F1E3214F-3A93-4A1C-920D-D86BE35A58FB}"/>
              </a:ext>
            </a:extLst>
          </p:cNvPr>
          <p:cNvSpPr/>
          <p:nvPr userDrawn="1"/>
        </p:nvSpPr>
        <p:spPr>
          <a:xfrm>
            <a:off x="0" y="1"/>
            <a:ext cx="7512000" cy="6721472"/>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Slide Number Placeholder 2">
            <a:extLst>
              <a:ext uri="{FF2B5EF4-FFF2-40B4-BE49-F238E27FC236}">
                <a16:creationId xmlns:a16="http://schemas.microsoft.com/office/drawing/2014/main" id="{213E97E5-C83B-444A-8C07-35D699E7C342}"/>
              </a:ext>
            </a:extLst>
          </p:cNvPr>
          <p:cNvSpPr>
            <a:spLocks noGrp="1"/>
          </p:cNvSpPr>
          <p:nvPr>
            <p:ph type="sldNum" sz="quarter" idx="10"/>
          </p:nvPr>
        </p:nvSpPr>
        <p:spPr/>
        <p:txBody>
          <a:bodyPr/>
          <a:lstStyle/>
          <a:p>
            <a:r>
              <a:rPr lang="en-US" dirty="0"/>
              <a:t>PAGE </a:t>
            </a:r>
            <a:fld id="{4A9B5881-4007-4345-955A-79C2656F0C49}" type="slidenum">
              <a:rPr lang="en-US" smtClean="0"/>
              <a:pPr/>
              <a:t>‹#›</a:t>
            </a:fld>
            <a:endParaRPr lang="en-US" dirty="0"/>
          </a:p>
        </p:txBody>
      </p:sp>
      <p:sp>
        <p:nvSpPr>
          <p:cNvPr id="8" name="Picture Placeholder 2">
            <a:extLst>
              <a:ext uri="{FF2B5EF4-FFF2-40B4-BE49-F238E27FC236}">
                <a16:creationId xmlns:a16="http://schemas.microsoft.com/office/drawing/2014/main" id="{2641ECAC-0557-4843-8433-067E4414E2F5}"/>
              </a:ext>
            </a:extLst>
          </p:cNvPr>
          <p:cNvSpPr>
            <a:spLocks noGrp="1"/>
          </p:cNvSpPr>
          <p:nvPr>
            <p:ph type="pic" idx="1" hasCustomPrompt="1"/>
          </p:nvPr>
        </p:nvSpPr>
        <p:spPr>
          <a:xfrm>
            <a:off x="-1" y="0"/>
            <a:ext cx="7512001" cy="6727855"/>
          </a:xfrm>
          <a:solidFill>
            <a:schemeClr val="tx1">
              <a:lumMod val="85000"/>
              <a:lumOff val="15000"/>
            </a:schemeClr>
          </a:solidFill>
        </p:spPr>
        <p:txBody>
          <a:bodyPr anchor="ctr">
            <a:normAutofit/>
          </a:bodyPr>
          <a:lstStyle>
            <a:lvl1pPr marL="0" indent="0" algn="ctr">
              <a:buNone/>
              <a:defRPr sz="1400" i="1"/>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Insert Your Picture Here</a:t>
            </a:r>
          </a:p>
        </p:txBody>
      </p:sp>
    </p:spTree>
    <p:extLst>
      <p:ext uri="{BB962C8B-B14F-4D97-AF65-F5344CB8AC3E}">
        <p14:creationId xmlns:p14="http://schemas.microsoft.com/office/powerpoint/2010/main" val="3394383312"/>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1AD08-4E28-4191-9B62-EAD61608E5CF}"/>
              </a:ext>
            </a:extLst>
          </p:cNvPr>
          <p:cNvSpPr>
            <a:spLocks noGrp="1"/>
          </p:cNvSpPr>
          <p:nvPr>
            <p:ph type="title"/>
          </p:nvPr>
        </p:nvSpPr>
        <p:spPr>
          <a:xfrm>
            <a:off x="838200" y="611076"/>
            <a:ext cx="6273800" cy="833663"/>
          </a:xfrm>
          <a:solidFill>
            <a:schemeClr val="accent2">
              <a:lumMod val="50000"/>
            </a:schemeClr>
          </a:solidFill>
        </p:spPr>
        <p:txBody>
          <a:bodyPr tIns="108000" bIns="108000">
            <a:spAutoFit/>
          </a:bodyPr>
          <a:lstStyle>
            <a:lvl1pPr>
              <a:lnSpc>
                <a:spcPct val="100000"/>
              </a:lnSpc>
              <a:defRPr sz="4000"/>
            </a:lvl1pPr>
          </a:lstStyle>
          <a:p>
            <a:r>
              <a:rPr lang="en-US" smtClean="0"/>
              <a:t>Click to edit Master title style</a:t>
            </a:r>
            <a:endParaRPr lang="en-US"/>
          </a:p>
        </p:txBody>
      </p:sp>
      <p:sp>
        <p:nvSpPr>
          <p:cNvPr id="3" name="Content Placeholder 2">
            <a:extLst>
              <a:ext uri="{FF2B5EF4-FFF2-40B4-BE49-F238E27FC236}">
                <a16:creationId xmlns:a16="http://schemas.microsoft.com/office/drawing/2014/main" id="{90BF853D-76DB-46F3-AF6C-1E77C8E06AA9}"/>
              </a:ext>
            </a:extLst>
          </p:cNvPr>
          <p:cNvSpPr>
            <a:spLocks noGrp="1"/>
          </p:cNvSpPr>
          <p:nvPr>
            <p:ph idx="1"/>
          </p:nvPr>
        </p:nvSpPr>
        <p:spPr>
          <a:xfrm>
            <a:off x="838200" y="1825625"/>
            <a:ext cx="6273800" cy="4351338"/>
          </a:xfrm>
        </p:spPr>
        <p:txBody>
          <a:bodyPr>
            <a:normAutofit/>
          </a:bodyPr>
          <a:lstStyle>
            <a:lvl1pPr>
              <a:defRPr sz="2000"/>
            </a:lvl1pPr>
            <a:lvl2pPr>
              <a:defRPr sz="1800"/>
            </a:lvl2pPr>
            <a:lvl3pPr>
              <a:defRPr sz="1600"/>
            </a:lvl3pPr>
            <a:lvl4pPr>
              <a:defRPr sz="1400"/>
            </a:lvl4pPr>
            <a:lvl5pPr>
              <a:defRPr sz="1400"/>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Slide Number Placeholder 3">
            <a:extLst>
              <a:ext uri="{FF2B5EF4-FFF2-40B4-BE49-F238E27FC236}">
                <a16:creationId xmlns:a16="http://schemas.microsoft.com/office/drawing/2014/main" id="{0660D61A-B9FD-4DFF-AC42-4069DAFE238C}"/>
              </a:ext>
            </a:extLst>
          </p:cNvPr>
          <p:cNvSpPr>
            <a:spLocks noGrp="1"/>
          </p:cNvSpPr>
          <p:nvPr>
            <p:ph type="sldNum" sz="quarter" idx="10"/>
          </p:nvPr>
        </p:nvSpPr>
        <p:spPr/>
        <p:txBody>
          <a:bodyPr/>
          <a:lstStyle/>
          <a:p>
            <a:r>
              <a:rPr lang="en-US" dirty="0"/>
              <a:t>PAGE </a:t>
            </a:r>
            <a:fld id="{4A9B5881-4007-4345-955A-79C2656F0C49}" type="slidenum">
              <a:rPr lang="en-US" smtClean="0"/>
              <a:pPr/>
              <a:t>‹#›</a:t>
            </a:fld>
            <a:endParaRPr lang="en-US" dirty="0"/>
          </a:p>
        </p:txBody>
      </p:sp>
    </p:spTree>
    <p:extLst>
      <p:ext uri="{BB962C8B-B14F-4D97-AF65-F5344CB8AC3E}">
        <p14:creationId xmlns:p14="http://schemas.microsoft.com/office/powerpoint/2010/main" val="38392366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Wide">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1AD08-4E28-4191-9B62-EAD61608E5CF}"/>
              </a:ext>
            </a:extLst>
          </p:cNvPr>
          <p:cNvSpPr>
            <a:spLocks noGrp="1"/>
          </p:cNvSpPr>
          <p:nvPr>
            <p:ph type="title"/>
          </p:nvPr>
        </p:nvSpPr>
        <p:spPr>
          <a:xfrm>
            <a:off x="838200" y="611077"/>
            <a:ext cx="6273800" cy="833663"/>
          </a:xfrm>
          <a:solidFill>
            <a:schemeClr val="accent2">
              <a:lumMod val="50000"/>
            </a:schemeClr>
          </a:solidFill>
        </p:spPr>
        <p:txBody>
          <a:bodyPr vert="horz" lIns="91440" tIns="108000" rIns="91440" bIns="108000" rtlCol="0" anchor="ctr">
            <a:spAutoFit/>
          </a:bodyPr>
          <a:lstStyle>
            <a:lvl1pPr>
              <a:defRPr lang="en-US" sz="4000"/>
            </a:lvl1pPr>
          </a:lstStyle>
          <a:p>
            <a:pPr lvl="0">
              <a:lnSpc>
                <a:spcPct val="100000"/>
              </a:lnSpc>
            </a:pPr>
            <a:r>
              <a:rPr lang="en-US" smtClean="0"/>
              <a:t>Click to edit Master title style</a:t>
            </a:r>
            <a:endParaRPr lang="en-US" dirty="0"/>
          </a:p>
        </p:txBody>
      </p:sp>
      <p:sp>
        <p:nvSpPr>
          <p:cNvPr id="3" name="Content Placeholder 2">
            <a:extLst>
              <a:ext uri="{FF2B5EF4-FFF2-40B4-BE49-F238E27FC236}">
                <a16:creationId xmlns:a16="http://schemas.microsoft.com/office/drawing/2014/main" id="{90BF853D-76DB-46F3-AF6C-1E77C8E06AA9}"/>
              </a:ext>
            </a:extLst>
          </p:cNvPr>
          <p:cNvSpPr>
            <a:spLocks noGrp="1"/>
          </p:cNvSpPr>
          <p:nvPr>
            <p:ph idx="1"/>
          </p:nvPr>
        </p:nvSpPr>
        <p:spPr>
          <a:xfrm>
            <a:off x="838200" y="1825625"/>
            <a:ext cx="10515600" cy="4351338"/>
          </a:xfrm>
        </p:spPr>
        <p:txBody>
          <a:bodyPr>
            <a:normAutofit/>
          </a:bodyPr>
          <a:lstStyle>
            <a:lvl1pPr>
              <a:defRPr sz="2000"/>
            </a:lvl1pPr>
            <a:lvl2pPr>
              <a:defRPr sz="1800"/>
            </a:lvl2pPr>
            <a:lvl3pPr>
              <a:defRPr sz="1600"/>
            </a:lvl3pPr>
            <a:lvl4pPr>
              <a:defRPr sz="1400"/>
            </a:lvl4pPr>
            <a:lvl5pPr>
              <a:defRPr sz="1400"/>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Slide Number Placeholder 3">
            <a:extLst>
              <a:ext uri="{FF2B5EF4-FFF2-40B4-BE49-F238E27FC236}">
                <a16:creationId xmlns:a16="http://schemas.microsoft.com/office/drawing/2014/main" id="{0660D61A-B9FD-4DFF-AC42-4069DAFE238C}"/>
              </a:ext>
            </a:extLst>
          </p:cNvPr>
          <p:cNvSpPr>
            <a:spLocks noGrp="1"/>
          </p:cNvSpPr>
          <p:nvPr>
            <p:ph type="sldNum" sz="quarter" idx="10"/>
          </p:nvPr>
        </p:nvSpPr>
        <p:spPr/>
        <p:txBody>
          <a:bodyPr/>
          <a:lstStyle/>
          <a:p>
            <a:r>
              <a:rPr lang="en-US" dirty="0"/>
              <a:t>PAGE </a:t>
            </a:r>
            <a:fld id="{4A9B5881-4007-4345-955A-79C2656F0C49}" type="slidenum">
              <a:rPr lang="en-US" smtClean="0"/>
              <a:pPr/>
              <a:t>‹#›</a:t>
            </a:fld>
            <a:endParaRPr lang="en-US" dirty="0"/>
          </a:p>
        </p:txBody>
      </p:sp>
    </p:spTree>
    <p:extLst>
      <p:ext uri="{BB962C8B-B14F-4D97-AF65-F5344CB8AC3E}">
        <p14:creationId xmlns:p14="http://schemas.microsoft.com/office/powerpoint/2010/main" val="15945710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Right">
    <p:spTree>
      <p:nvGrpSpPr>
        <p:cNvPr id="1" name=""/>
        <p:cNvGrpSpPr/>
        <p:nvPr/>
      </p:nvGrpSpPr>
      <p:grpSpPr>
        <a:xfrm>
          <a:off x="0" y="0"/>
          <a:ext cx="0" cy="0"/>
          <a:chOff x="0" y="0"/>
          <a:chExt cx="0" cy="0"/>
        </a:xfrm>
      </p:grpSpPr>
      <p:sp>
        <p:nvSpPr>
          <p:cNvPr id="7" name="Picture Placeholder 2">
            <a:extLst>
              <a:ext uri="{FF2B5EF4-FFF2-40B4-BE49-F238E27FC236}">
                <a16:creationId xmlns:a16="http://schemas.microsoft.com/office/drawing/2014/main" id="{6D3C5ED2-B01D-4104-B193-BC78D76A4646}"/>
              </a:ext>
            </a:extLst>
          </p:cNvPr>
          <p:cNvSpPr>
            <a:spLocks noGrp="1"/>
          </p:cNvSpPr>
          <p:nvPr>
            <p:ph type="pic" idx="11" hasCustomPrompt="1"/>
          </p:nvPr>
        </p:nvSpPr>
        <p:spPr>
          <a:xfrm>
            <a:off x="0" y="0"/>
            <a:ext cx="6305550" cy="6721475"/>
          </a:xfrm>
          <a:noFill/>
        </p:spPr>
        <p:txBody>
          <a:bodyPr anchor="ctr">
            <a:normAutofit/>
          </a:bodyPr>
          <a:lstStyle>
            <a:lvl1pPr marL="0" indent="0" algn="ctr">
              <a:buNone/>
              <a:defRPr sz="1400" i="1"/>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Insert Your Picture Here</a:t>
            </a:r>
          </a:p>
        </p:txBody>
      </p:sp>
      <p:sp>
        <p:nvSpPr>
          <p:cNvPr id="2" name="Title 1">
            <a:extLst>
              <a:ext uri="{FF2B5EF4-FFF2-40B4-BE49-F238E27FC236}">
                <a16:creationId xmlns:a16="http://schemas.microsoft.com/office/drawing/2014/main" id="{FE91AD08-4E28-4191-9B62-EAD61608E5CF}"/>
              </a:ext>
            </a:extLst>
          </p:cNvPr>
          <p:cNvSpPr>
            <a:spLocks noGrp="1"/>
          </p:cNvSpPr>
          <p:nvPr>
            <p:ph type="title" hasCustomPrompt="1"/>
          </p:nvPr>
        </p:nvSpPr>
        <p:spPr>
          <a:xfrm>
            <a:off x="6657974" y="611077"/>
            <a:ext cx="4695825" cy="833663"/>
          </a:xfrm>
          <a:solidFill>
            <a:schemeClr val="accent2">
              <a:lumMod val="50000"/>
            </a:schemeClr>
          </a:solidFill>
        </p:spPr>
        <p:txBody>
          <a:bodyPr wrap="square" tIns="108000" bIns="108000">
            <a:spAutoFit/>
          </a:bodyPr>
          <a:lstStyle>
            <a:lvl1pPr>
              <a:lnSpc>
                <a:spcPct val="100000"/>
              </a:lnSpc>
              <a:defRPr sz="4000"/>
            </a:lvl1pPr>
          </a:lstStyle>
          <a:p>
            <a:r>
              <a:rPr lang="en-US" dirty="0"/>
              <a:t>Edit Master title style</a:t>
            </a:r>
          </a:p>
        </p:txBody>
      </p:sp>
      <p:sp>
        <p:nvSpPr>
          <p:cNvPr id="3" name="Content Placeholder 2">
            <a:extLst>
              <a:ext uri="{FF2B5EF4-FFF2-40B4-BE49-F238E27FC236}">
                <a16:creationId xmlns:a16="http://schemas.microsoft.com/office/drawing/2014/main" id="{90BF853D-76DB-46F3-AF6C-1E77C8E06AA9}"/>
              </a:ext>
            </a:extLst>
          </p:cNvPr>
          <p:cNvSpPr>
            <a:spLocks noGrp="1"/>
          </p:cNvSpPr>
          <p:nvPr>
            <p:ph idx="1"/>
          </p:nvPr>
        </p:nvSpPr>
        <p:spPr>
          <a:xfrm>
            <a:off x="6657974" y="1825625"/>
            <a:ext cx="4695826" cy="4351338"/>
          </a:xfrm>
        </p:spPr>
        <p:txBody>
          <a:bodyPr>
            <a:normAutofit/>
          </a:bodyPr>
          <a:lstStyle>
            <a:lvl1pPr>
              <a:defRPr sz="2000"/>
            </a:lvl1pPr>
            <a:lvl2pPr>
              <a:defRPr sz="1800"/>
            </a:lvl2pPr>
            <a:lvl3pPr>
              <a:defRPr sz="1600"/>
            </a:lvl3pPr>
            <a:lvl4pPr>
              <a:defRPr sz="1400"/>
            </a:lvl4pPr>
            <a:lvl5pPr>
              <a:defRPr sz="1400"/>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Slide Number Placeholder 3">
            <a:extLst>
              <a:ext uri="{FF2B5EF4-FFF2-40B4-BE49-F238E27FC236}">
                <a16:creationId xmlns:a16="http://schemas.microsoft.com/office/drawing/2014/main" id="{0660D61A-B9FD-4DFF-AC42-4069DAFE238C}"/>
              </a:ext>
            </a:extLst>
          </p:cNvPr>
          <p:cNvSpPr>
            <a:spLocks noGrp="1"/>
          </p:cNvSpPr>
          <p:nvPr>
            <p:ph type="sldNum" sz="quarter" idx="10"/>
          </p:nvPr>
        </p:nvSpPr>
        <p:spPr>
          <a:xfrm>
            <a:off x="11353800" y="6361475"/>
            <a:ext cx="838200" cy="360000"/>
          </a:xfrm>
        </p:spPr>
        <p:txBody>
          <a:bodyPr/>
          <a:lstStyle/>
          <a:p>
            <a:r>
              <a:rPr lang="en-US" dirty="0"/>
              <a:t>PAGE </a:t>
            </a:r>
            <a:fld id="{4A9B5881-4007-4345-955A-79C2656F0C49}" type="slidenum">
              <a:rPr lang="en-US" smtClean="0"/>
              <a:pPr/>
              <a:t>‹#›</a:t>
            </a:fld>
            <a:endParaRPr lang="en-US" dirty="0"/>
          </a:p>
        </p:txBody>
      </p:sp>
    </p:spTree>
    <p:extLst>
      <p:ext uri="{BB962C8B-B14F-4D97-AF65-F5344CB8AC3E}">
        <p14:creationId xmlns:p14="http://schemas.microsoft.com/office/powerpoint/2010/main" val="1797904098"/>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 Horizontal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1AD08-4E28-4191-9B62-EAD61608E5CF}"/>
              </a:ext>
            </a:extLst>
          </p:cNvPr>
          <p:cNvSpPr>
            <a:spLocks noGrp="1"/>
          </p:cNvSpPr>
          <p:nvPr>
            <p:ph type="title"/>
          </p:nvPr>
        </p:nvSpPr>
        <p:spPr>
          <a:xfrm>
            <a:off x="0" y="1"/>
            <a:ext cx="4305300" cy="6721472"/>
          </a:xfrm>
          <a:gradFill>
            <a:gsLst>
              <a:gs pos="1000">
                <a:schemeClr val="tx1">
                  <a:lumMod val="85000"/>
                  <a:lumOff val="15000"/>
                </a:schemeClr>
              </a:gs>
              <a:gs pos="100000">
                <a:schemeClr val="accent2">
                  <a:lumMod val="50000"/>
                </a:schemeClr>
              </a:gs>
            </a:gsLst>
            <a:lin ang="12600000" scaled="0"/>
          </a:gradFill>
        </p:spPr>
        <p:txBody>
          <a:bodyPr vert="horz" lIns="396000" tIns="0" rIns="396000" bIns="0" rtlCol="0" anchor="ctr">
            <a:noAutofit/>
          </a:bodyPr>
          <a:lstStyle>
            <a:lvl1pPr algn="r">
              <a:lnSpc>
                <a:spcPct val="70000"/>
              </a:lnSpc>
              <a:defRPr lang="en-US" sz="5200" b="0" spc="-150" dirty="0"/>
            </a:lvl1pPr>
          </a:lstStyle>
          <a:p>
            <a:pPr lvl="0" algn="r"/>
            <a:r>
              <a:rPr lang="en-US" smtClean="0"/>
              <a:t>Click to edit Master title style</a:t>
            </a:r>
            <a:endParaRPr lang="en-US" dirty="0"/>
          </a:p>
        </p:txBody>
      </p:sp>
      <p:sp>
        <p:nvSpPr>
          <p:cNvPr id="3" name="Content Placeholder 2">
            <a:extLst>
              <a:ext uri="{FF2B5EF4-FFF2-40B4-BE49-F238E27FC236}">
                <a16:creationId xmlns:a16="http://schemas.microsoft.com/office/drawing/2014/main" id="{90BF853D-76DB-46F3-AF6C-1E77C8E06AA9}"/>
              </a:ext>
            </a:extLst>
          </p:cNvPr>
          <p:cNvSpPr>
            <a:spLocks noGrp="1"/>
          </p:cNvSpPr>
          <p:nvPr>
            <p:ph idx="1"/>
          </p:nvPr>
        </p:nvSpPr>
        <p:spPr>
          <a:xfrm>
            <a:off x="4705350" y="365124"/>
            <a:ext cx="6648448" cy="5984875"/>
          </a:xfrm>
        </p:spPr>
        <p:txBody>
          <a:bodyPr lIns="108000" tIns="108000" rIns="108000" bIns="108000" anchor="ctr">
            <a:normAutofit/>
          </a:bodyPr>
          <a:lstStyle>
            <a:lvl1pPr>
              <a:defRPr sz="2000"/>
            </a:lvl1pPr>
            <a:lvl2pPr>
              <a:defRPr sz="1800"/>
            </a:lvl2pPr>
            <a:lvl3pPr>
              <a:defRPr sz="1600"/>
            </a:lvl3pPr>
            <a:lvl4pPr>
              <a:defRPr sz="1400"/>
            </a:lvl4pPr>
            <a:lvl5pPr>
              <a:defRPr sz="1400"/>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4" name="Slide Number Placeholder 13">
            <a:extLst>
              <a:ext uri="{FF2B5EF4-FFF2-40B4-BE49-F238E27FC236}">
                <a16:creationId xmlns:a16="http://schemas.microsoft.com/office/drawing/2014/main" id="{7746CAFB-2B99-470B-B55B-9BF378E3A04B}"/>
              </a:ext>
            </a:extLst>
          </p:cNvPr>
          <p:cNvSpPr>
            <a:spLocks noGrp="1"/>
          </p:cNvSpPr>
          <p:nvPr>
            <p:ph type="sldNum" sz="quarter" idx="10"/>
          </p:nvPr>
        </p:nvSpPr>
        <p:spPr/>
        <p:txBody>
          <a:bodyPr/>
          <a:lstStyle/>
          <a:p>
            <a:r>
              <a:rPr lang="en-US" dirty="0"/>
              <a:t>PAGE </a:t>
            </a:r>
            <a:fld id="{4A9B5881-4007-4345-955A-79C2656F0C49}" type="slidenum">
              <a:rPr lang="en-US" smtClean="0"/>
              <a:pPr/>
              <a:t>‹#›</a:t>
            </a:fld>
            <a:endParaRPr lang="en-US" dirty="0"/>
          </a:p>
        </p:txBody>
      </p:sp>
    </p:spTree>
    <p:extLst>
      <p:ext uri="{BB962C8B-B14F-4D97-AF65-F5344CB8AC3E}">
        <p14:creationId xmlns:p14="http://schemas.microsoft.com/office/powerpoint/2010/main" val="1160496352"/>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 Horizontal 2">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65237DA4-112F-40B2-8C8C-EB23506D9C45}"/>
              </a:ext>
            </a:extLst>
          </p:cNvPr>
          <p:cNvSpPr>
            <a:spLocks noGrp="1"/>
          </p:cNvSpPr>
          <p:nvPr>
            <p:ph type="title"/>
          </p:nvPr>
        </p:nvSpPr>
        <p:spPr>
          <a:xfrm>
            <a:off x="7512000" y="0"/>
            <a:ext cx="4680000" cy="6721473"/>
          </a:xfrm>
          <a:gradFill>
            <a:gsLst>
              <a:gs pos="1000">
                <a:schemeClr val="tx1">
                  <a:lumMod val="85000"/>
                  <a:lumOff val="15000"/>
                </a:schemeClr>
              </a:gs>
              <a:gs pos="100000">
                <a:schemeClr val="accent2">
                  <a:lumMod val="50000"/>
                </a:schemeClr>
              </a:gs>
            </a:gsLst>
            <a:lin ang="12600000" scaled="0"/>
          </a:gradFill>
        </p:spPr>
        <p:txBody>
          <a:bodyPr lIns="396000" rIns="396000">
            <a:normAutofit/>
          </a:bodyPr>
          <a:lstStyle>
            <a:lvl1pPr>
              <a:lnSpc>
                <a:spcPct val="70000"/>
              </a:lnSpc>
              <a:defRPr sz="5200" spc="-150"/>
            </a:lvl1pPr>
          </a:lstStyle>
          <a:p>
            <a:r>
              <a:rPr lang="en-US" smtClean="0"/>
              <a:t>Click to edit Master title style</a:t>
            </a:r>
            <a:endParaRPr lang="en-US" dirty="0"/>
          </a:p>
        </p:txBody>
      </p:sp>
      <p:sp>
        <p:nvSpPr>
          <p:cNvPr id="3" name="Content Placeholder 2">
            <a:extLst>
              <a:ext uri="{FF2B5EF4-FFF2-40B4-BE49-F238E27FC236}">
                <a16:creationId xmlns:a16="http://schemas.microsoft.com/office/drawing/2014/main" id="{90BF853D-76DB-46F3-AF6C-1E77C8E06AA9}"/>
              </a:ext>
            </a:extLst>
          </p:cNvPr>
          <p:cNvSpPr>
            <a:spLocks noGrp="1"/>
          </p:cNvSpPr>
          <p:nvPr>
            <p:ph idx="1"/>
          </p:nvPr>
        </p:nvSpPr>
        <p:spPr>
          <a:xfrm>
            <a:off x="838200" y="365124"/>
            <a:ext cx="6156323" cy="5984875"/>
          </a:xfrm>
        </p:spPr>
        <p:txBody>
          <a:bodyPr lIns="108000" tIns="108000" rIns="108000" bIns="108000" anchor="ct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4" name="Slide Number Placeholder 13">
            <a:extLst>
              <a:ext uri="{FF2B5EF4-FFF2-40B4-BE49-F238E27FC236}">
                <a16:creationId xmlns:a16="http://schemas.microsoft.com/office/drawing/2014/main" id="{7746CAFB-2B99-470B-B55B-9BF378E3A04B}"/>
              </a:ext>
            </a:extLst>
          </p:cNvPr>
          <p:cNvSpPr>
            <a:spLocks noGrp="1"/>
          </p:cNvSpPr>
          <p:nvPr>
            <p:ph type="sldNum" sz="quarter" idx="10"/>
          </p:nvPr>
        </p:nvSpPr>
        <p:spPr>
          <a:solidFill>
            <a:schemeClr val="bg1">
              <a:lumMod val="85000"/>
            </a:schemeClr>
          </a:solidFill>
        </p:spPr>
        <p:txBody>
          <a:bodyPr/>
          <a:lstStyle>
            <a:lvl1pPr>
              <a:defRPr>
                <a:solidFill>
                  <a:schemeClr val="tx1">
                    <a:lumMod val="85000"/>
                    <a:lumOff val="15000"/>
                  </a:schemeClr>
                </a:solidFill>
              </a:defRPr>
            </a:lvl1pPr>
          </a:lstStyle>
          <a:p>
            <a:r>
              <a:rPr lang="en-US" dirty="0"/>
              <a:t>PAGE </a:t>
            </a:r>
            <a:fld id="{4A9B5881-4007-4345-955A-79C2656F0C49}" type="slidenum">
              <a:rPr lang="en-US" smtClean="0"/>
              <a:pPr/>
              <a:t>‹#›</a:t>
            </a:fld>
            <a:endParaRPr lang="en-US" dirty="0"/>
          </a:p>
        </p:txBody>
      </p:sp>
    </p:spTree>
    <p:extLst>
      <p:ext uri="{BB962C8B-B14F-4D97-AF65-F5344CB8AC3E}">
        <p14:creationId xmlns:p14="http://schemas.microsoft.com/office/powerpoint/2010/main" val="364498605"/>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 Horizontal 3">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660D61A-B9FD-4DFF-AC42-4069DAFE238C}"/>
              </a:ext>
            </a:extLst>
          </p:cNvPr>
          <p:cNvSpPr>
            <a:spLocks noGrp="1"/>
          </p:cNvSpPr>
          <p:nvPr>
            <p:ph type="sldNum" sz="quarter" idx="10"/>
          </p:nvPr>
        </p:nvSpPr>
        <p:spPr/>
        <p:txBody>
          <a:bodyPr/>
          <a:lstStyle/>
          <a:p>
            <a:r>
              <a:rPr lang="en-US" dirty="0"/>
              <a:t>PAGE </a:t>
            </a:r>
            <a:fld id="{4A9B5881-4007-4345-955A-79C2656F0C49}" type="slidenum">
              <a:rPr lang="en-US" smtClean="0"/>
              <a:pPr/>
              <a:t>‹#›</a:t>
            </a:fld>
            <a:endParaRPr lang="en-US" dirty="0"/>
          </a:p>
        </p:txBody>
      </p:sp>
      <p:sp>
        <p:nvSpPr>
          <p:cNvPr id="5" name="Content Placeholder 2">
            <a:extLst>
              <a:ext uri="{FF2B5EF4-FFF2-40B4-BE49-F238E27FC236}">
                <a16:creationId xmlns:a16="http://schemas.microsoft.com/office/drawing/2014/main" id="{D68E6EF2-4B2F-4D0D-9505-CE92872972F7}"/>
              </a:ext>
            </a:extLst>
          </p:cNvPr>
          <p:cNvSpPr>
            <a:spLocks noGrp="1"/>
          </p:cNvSpPr>
          <p:nvPr>
            <p:ph idx="1"/>
          </p:nvPr>
        </p:nvSpPr>
        <p:spPr>
          <a:xfrm>
            <a:off x="4705350" y="611076"/>
            <a:ext cx="6648448" cy="5738923"/>
          </a:xfrm>
        </p:spPr>
        <p:txBody>
          <a:bodyPr lIns="108000" tIns="108000" rIns="108000" bIns="10800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1">
            <a:extLst>
              <a:ext uri="{FF2B5EF4-FFF2-40B4-BE49-F238E27FC236}">
                <a16:creationId xmlns:a16="http://schemas.microsoft.com/office/drawing/2014/main" id="{D91A21B9-BA54-413B-940E-027C32E4D429}"/>
              </a:ext>
            </a:extLst>
          </p:cNvPr>
          <p:cNvSpPr>
            <a:spLocks noGrp="1"/>
          </p:cNvSpPr>
          <p:nvPr>
            <p:ph type="title"/>
          </p:nvPr>
        </p:nvSpPr>
        <p:spPr>
          <a:xfrm>
            <a:off x="838200" y="611076"/>
            <a:ext cx="3440502" cy="2064769"/>
          </a:xfrm>
          <a:solidFill>
            <a:schemeClr val="accent2">
              <a:lumMod val="50000"/>
            </a:schemeClr>
          </a:solidFill>
        </p:spPr>
        <p:txBody>
          <a:bodyPr wrap="square" tIns="108000" bIns="108000" anchor="t">
            <a:spAutoFit/>
          </a:bodyPr>
          <a:lstStyle>
            <a:lvl1pPr>
              <a:lnSpc>
                <a:spcPct val="100000"/>
              </a:lnSpc>
              <a:defRPr sz="4000"/>
            </a:lvl1pPr>
          </a:lstStyle>
          <a:p>
            <a:r>
              <a:rPr lang="en-US" smtClean="0"/>
              <a:t>Click to edit Master title style</a:t>
            </a:r>
            <a:endParaRPr lang="en-US" dirty="0"/>
          </a:p>
        </p:txBody>
      </p:sp>
    </p:spTree>
    <p:extLst>
      <p:ext uri="{BB962C8B-B14F-4D97-AF65-F5344CB8AC3E}">
        <p14:creationId xmlns:p14="http://schemas.microsoft.com/office/powerpoint/2010/main" val="3610051244"/>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22BDA7-8BE9-42D5-ACF1-0F51423A206E}"/>
              </a:ext>
            </a:extLst>
          </p:cNvPr>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a:extLst>
              <a:ext uri="{FF2B5EF4-FFF2-40B4-BE49-F238E27FC236}">
                <a16:creationId xmlns:a16="http://schemas.microsoft.com/office/drawing/2014/main" id="{71CEF73F-3CCA-4312-8E9C-2B4629DA1F6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Slide Number Placeholder 3">
            <a:extLst>
              <a:ext uri="{FF2B5EF4-FFF2-40B4-BE49-F238E27FC236}">
                <a16:creationId xmlns:a16="http://schemas.microsoft.com/office/drawing/2014/main" id="{293BF716-502C-4821-A3A0-19C2C508EED1}"/>
              </a:ext>
            </a:extLst>
          </p:cNvPr>
          <p:cNvSpPr>
            <a:spLocks noGrp="1"/>
          </p:cNvSpPr>
          <p:nvPr>
            <p:ph type="sldNum" sz="quarter" idx="10"/>
          </p:nvPr>
        </p:nvSpPr>
        <p:spPr/>
        <p:txBody>
          <a:bodyPr/>
          <a:lstStyle/>
          <a:p>
            <a:r>
              <a:rPr lang="en-US" dirty="0"/>
              <a:t>PAGE </a:t>
            </a:r>
            <a:fld id="{4A9B5881-4007-4345-955A-79C2656F0C49}" type="slidenum">
              <a:rPr lang="en-US" smtClean="0"/>
              <a:pPr/>
              <a:t>‹#›</a:t>
            </a:fld>
            <a:endParaRPr lang="en-US" dirty="0"/>
          </a:p>
        </p:txBody>
      </p:sp>
    </p:spTree>
    <p:extLst>
      <p:ext uri="{BB962C8B-B14F-4D97-AF65-F5344CB8AC3E}">
        <p14:creationId xmlns:p14="http://schemas.microsoft.com/office/powerpoint/2010/main" val="2665983131"/>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48E4AFE-E166-4B84-B0C8-9205038D8033}"/>
              </a:ext>
            </a:extLst>
          </p:cNvPr>
          <p:cNvPicPr>
            <a:picLocks noChangeAspect="1"/>
          </p:cNvPicPr>
          <p:nvPr userDrawn="1"/>
        </p:nvPicPr>
        <p:blipFill>
          <a:blip r:embed="rId16" cstate="screen">
            <a:extLst>
              <a:ext uri="{28A0092B-C50C-407E-A947-70E740481C1C}">
                <a14:useLocalDpi xmlns:a14="http://schemas.microsoft.com/office/drawing/2010/main"/>
              </a:ext>
            </a:extLst>
          </a:blip>
          <a:stretch>
            <a:fillRect/>
          </a:stretch>
        </p:blipFill>
        <p:spPr>
          <a:xfrm flipV="1">
            <a:off x="0" y="0"/>
            <a:ext cx="12192000" cy="6858000"/>
          </a:xfrm>
          <a:prstGeom prst="rect">
            <a:avLst/>
          </a:prstGeom>
        </p:spPr>
      </p:pic>
      <p:sp>
        <p:nvSpPr>
          <p:cNvPr id="2" name="Title Placeholder 1">
            <a:extLst>
              <a:ext uri="{FF2B5EF4-FFF2-40B4-BE49-F238E27FC236}">
                <a16:creationId xmlns:a16="http://schemas.microsoft.com/office/drawing/2014/main" id="{6C617517-B672-49BA-AC6E-AB66D0639A5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a:extLst>
              <a:ext uri="{FF2B5EF4-FFF2-40B4-BE49-F238E27FC236}">
                <a16:creationId xmlns:a16="http://schemas.microsoft.com/office/drawing/2014/main" id="{6EC92C27-7843-4B22-9200-B7304E6AE4CD}"/>
              </a:ext>
            </a:extLst>
          </p:cNvPr>
          <p:cNvSpPr>
            <a:spLocks noGrp="1"/>
          </p:cNvSpPr>
          <p:nvPr>
            <p:ph type="body" idx="1"/>
          </p:nvPr>
        </p:nvSpPr>
        <p:spPr>
          <a:xfrm>
            <a:off x="838200" y="1825625"/>
            <a:ext cx="10515598"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5">
            <a:extLst>
              <a:ext uri="{FF2B5EF4-FFF2-40B4-BE49-F238E27FC236}">
                <a16:creationId xmlns:a16="http://schemas.microsoft.com/office/drawing/2014/main" id="{52DB4F10-F75B-41A8-B994-BFF68949E59A}"/>
              </a:ext>
            </a:extLst>
          </p:cNvPr>
          <p:cNvSpPr>
            <a:spLocks noGrp="1"/>
          </p:cNvSpPr>
          <p:nvPr>
            <p:ph type="sldNum" sz="quarter" idx="4"/>
          </p:nvPr>
        </p:nvSpPr>
        <p:spPr>
          <a:xfrm>
            <a:off x="11353800" y="6361475"/>
            <a:ext cx="838200" cy="360000"/>
          </a:xfrm>
          <a:prstGeom prst="rect">
            <a:avLst/>
          </a:prstGeom>
          <a:solidFill>
            <a:schemeClr val="tx1">
              <a:lumMod val="85000"/>
              <a:lumOff val="15000"/>
            </a:schemeClr>
          </a:solidFill>
        </p:spPr>
        <p:txBody>
          <a:bodyPr vert="horz" lIns="91440" tIns="45720" rIns="91440" bIns="45720" rtlCol="0" anchor="ctr"/>
          <a:lstStyle>
            <a:lvl1pPr algn="ctr">
              <a:defRPr sz="1200">
                <a:solidFill>
                  <a:schemeClr val="bg1"/>
                </a:solidFill>
              </a:defRPr>
            </a:lvl1pPr>
          </a:lstStyle>
          <a:p>
            <a:r>
              <a:rPr lang="en-US" dirty="0"/>
              <a:t>PAGE </a:t>
            </a:r>
            <a:fld id="{4A9B5881-4007-4345-955A-79C2656F0C49}" type="slidenum">
              <a:rPr lang="en-US" smtClean="0"/>
              <a:pPr/>
              <a:t>‹#›</a:t>
            </a:fld>
            <a:endParaRPr lang="en-US" dirty="0"/>
          </a:p>
        </p:txBody>
      </p:sp>
      <p:sp>
        <p:nvSpPr>
          <p:cNvPr id="7" name="Rectangle 6">
            <a:extLst>
              <a:ext uri="{FF2B5EF4-FFF2-40B4-BE49-F238E27FC236}">
                <a16:creationId xmlns:a16="http://schemas.microsoft.com/office/drawing/2014/main" id="{512D21E2-8DEB-4F43-A26E-B8DA900A9230}"/>
              </a:ext>
            </a:extLst>
          </p:cNvPr>
          <p:cNvSpPr/>
          <p:nvPr userDrawn="1"/>
        </p:nvSpPr>
        <p:spPr>
          <a:xfrm>
            <a:off x="0" y="6721475"/>
            <a:ext cx="12192000" cy="136525"/>
          </a:xfrm>
          <a:prstGeom prst="rect">
            <a:avLst/>
          </a:prstGeom>
          <a:gradFill>
            <a:gsLst>
              <a:gs pos="0">
                <a:schemeClr val="accent2"/>
              </a:gs>
              <a:gs pos="100000">
                <a:schemeClr val="tx1">
                  <a:lumMod val="75000"/>
                  <a:lumOff val="2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35CD3143-7FD1-40EA-AA4A-47C72380AEC2}"/>
              </a:ext>
            </a:extLst>
          </p:cNvPr>
          <p:cNvSpPr/>
          <p:nvPr userDrawn="1"/>
        </p:nvSpPr>
        <p:spPr>
          <a:xfrm>
            <a:off x="11353798" y="6721474"/>
            <a:ext cx="838201" cy="1365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853920126"/>
      </p:ext>
    </p:extLst>
  </p:cSld>
  <p:clrMap bg1="lt1" tx1="dk1" bg2="lt2" tx2="dk2" accent1="accent1" accent2="accent2" accent3="accent3" accent4="accent4" accent5="accent5" accent6="accent6" hlink="hlink" folHlink="folHlink"/>
  <p:sldLayoutIdLst>
    <p:sldLayoutId id="2147483661" r:id="rId1"/>
    <p:sldLayoutId id="2147483659" r:id="rId2"/>
    <p:sldLayoutId id="2147483660" r:id="rId3"/>
    <p:sldLayoutId id="2147483665" r:id="rId4"/>
    <p:sldLayoutId id="2147483666" r:id="rId5"/>
    <p:sldLayoutId id="2147483650" r:id="rId6"/>
    <p:sldLayoutId id="2147483663" r:id="rId7"/>
    <p:sldLayoutId id="2147483664" r:id="rId8"/>
    <p:sldLayoutId id="2147483651" r:id="rId9"/>
    <p:sldLayoutId id="2147483652" r:id="rId10"/>
    <p:sldLayoutId id="2147483653" r:id="rId11"/>
    <p:sldLayoutId id="2147483654" r:id="rId12"/>
    <p:sldLayoutId id="2147483655" r:id="rId13"/>
    <p:sldLayoutId id="2147483656" r:id="rId14"/>
  </p:sldLayoutIdLst>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hf hdr="0" ftr="0" dt="0"/>
  <p:txStyles>
    <p:titleStyle>
      <a:lvl1pPr algn="l" defTabSz="914400" rtl="0" eaLnBrk="1" latinLnBrk="0" hangingPunct="1">
        <a:lnSpc>
          <a:spcPct val="90000"/>
        </a:lnSpc>
        <a:spcBef>
          <a:spcPct val="0"/>
        </a:spcBef>
        <a:buNone/>
        <a:defRPr sz="44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Clr>
          <a:schemeClr val="accent2"/>
        </a:buClr>
        <a:buFont typeface="Wingdings" panose="05000000000000000000" pitchFamily="2" charset="2"/>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Wingdings" panose="05000000000000000000" pitchFamily="2" charset="2"/>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Wingdings" panose="05000000000000000000" pitchFamily="2" charset="2"/>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image" Target="../media/image12.gif"/><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r>
              <a:rPr lang="en-US" smtClean="0"/>
              <a:t>PAGE </a:t>
            </a:r>
            <a:fld id="{4A9B5881-4007-4345-955A-79C2656F0C49}" type="slidenum">
              <a:rPr lang="en-US" smtClean="0"/>
              <a:pPr/>
              <a:t>1</a:t>
            </a:fld>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398843615"/>
      </p:ext>
    </p:extLst>
  </p:cSld>
  <p:clrMapOvr>
    <a:masterClrMapping/>
  </p:clrMapOvr>
  <mc:AlternateContent xmlns:mc="http://schemas.openxmlformats.org/markup-compatibility/2006">
    <mc:Choice xmlns:p14="http://schemas.microsoft.com/office/powerpoint/2010/main" Requires="p14">
      <p:transition spd="slow" p14:dur="3000">
        <p14:vortex dir="r"/>
      </p:transition>
    </mc:Choice>
    <mc:Fallback>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93920"/>
            <a:ext cx="10515600" cy="667976"/>
          </a:xfrm>
          <a:noFill/>
        </p:spPr>
        <p:txBody>
          <a:bodyPr/>
          <a:lstStyle/>
          <a:p>
            <a:r>
              <a:rPr lang="en-US" sz="3200" i="1" dirty="0" smtClean="0">
                <a:solidFill>
                  <a:srgbClr val="C00000"/>
                </a:solidFill>
                <a:latin typeface="Bell MT" panose="02020503060305020303" pitchFamily="18" charset="0"/>
              </a:rPr>
              <a:t>					Hierarchy:-</a:t>
            </a:r>
            <a:endParaRPr lang="en-US" sz="3200" i="1" dirty="0">
              <a:solidFill>
                <a:srgbClr val="C00000"/>
              </a:solidFill>
              <a:latin typeface="Bell MT" panose="02020503060305020303" pitchFamily="18" charset="0"/>
            </a:endParaRPr>
          </a:p>
        </p:txBody>
      </p:sp>
      <p:sp>
        <p:nvSpPr>
          <p:cNvPr id="3" name="Content Placeholder 2"/>
          <p:cNvSpPr>
            <a:spLocks noGrp="1"/>
          </p:cNvSpPr>
          <p:nvPr>
            <p:ph idx="1"/>
          </p:nvPr>
        </p:nvSpPr>
        <p:spPr/>
        <p:txBody>
          <a:bodyPr>
            <a:normAutofit/>
          </a:bodyPr>
          <a:lstStyle/>
          <a:p>
            <a:r>
              <a:rPr lang="en-US" sz="2800" i="1" dirty="0" smtClean="0">
                <a:solidFill>
                  <a:srgbClr val="00B0F0"/>
                </a:solidFill>
                <a:latin typeface="Cambria" panose="02040503050406030204" pitchFamily="18" charset="0"/>
                <a:ea typeface="Cambria" panose="02040503050406030204" pitchFamily="18" charset="0"/>
              </a:rPr>
              <a:t>This </a:t>
            </a:r>
            <a:r>
              <a:rPr lang="en-US" sz="2800" i="1" dirty="0">
                <a:solidFill>
                  <a:srgbClr val="00B0F0"/>
                </a:solidFill>
                <a:latin typeface="Cambria" panose="02040503050406030204" pitchFamily="18" charset="0"/>
                <a:ea typeface="Cambria" panose="02040503050406030204" pitchFamily="18" charset="0"/>
              </a:rPr>
              <a:t>method combines two aspects, dominance and priority, giving extra weight to certain elements of a design over others. It helps brands convey their message to the audience by focusing on a particular element of the design. Hierarchy can be achieved by</a:t>
            </a:r>
            <a:r>
              <a:rPr lang="en-US" sz="2800" i="1" dirty="0" smtClean="0">
                <a:solidFill>
                  <a:srgbClr val="00B0F0"/>
                </a:solidFill>
                <a:latin typeface="Cambria" panose="02040503050406030204" pitchFamily="18" charset="0"/>
                <a:ea typeface="Cambria" panose="02040503050406030204" pitchFamily="18" charset="0"/>
              </a:rPr>
              <a:t>:</a:t>
            </a:r>
          </a:p>
          <a:p>
            <a:endParaRPr lang="en-US" sz="2800" i="1" dirty="0">
              <a:solidFill>
                <a:srgbClr val="00B0F0"/>
              </a:solidFill>
              <a:latin typeface="Cambria" panose="02040503050406030204" pitchFamily="18" charset="0"/>
              <a:ea typeface="Cambria" panose="02040503050406030204" pitchFamily="18" charset="0"/>
            </a:endParaRPr>
          </a:p>
          <a:p>
            <a:r>
              <a:rPr lang="en-US" sz="2800" i="1" dirty="0">
                <a:solidFill>
                  <a:srgbClr val="00B0F0"/>
                </a:solidFill>
                <a:latin typeface="Cambria" panose="02040503050406030204" pitchFamily="18" charset="0"/>
                <a:ea typeface="Cambria" panose="02040503050406030204" pitchFamily="18" charset="0"/>
              </a:rPr>
              <a:t>Highlighting the title using large or bold fonts;</a:t>
            </a:r>
          </a:p>
          <a:p>
            <a:r>
              <a:rPr lang="en-US" sz="2800" i="1" dirty="0">
                <a:solidFill>
                  <a:srgbClr val="00B0F0"/>
                </a:solidFill>
                <a:latin typeface="Cambria" panose="02040503050406030204" pitchFamily="18" charset="0"/>
                <a:ea typeface="Cambria" panose="02040503050406030204" pitchFamily="18" charset="0"/>
              </a:rPr>
              <a:t>Placing the key message at a higher level than other elements;</a:t>
            </a:r>
          </a:p>
          <a:p>
            <a:r>
              <a:rPr lang="en-US" sz="2800" i="1" dirty="0">
                <a:solidFill>
                  <a:srgbClr val="00B0F0"/>
                </a:solidFill>
                <a:latin typeface="Cambria" panose="02040503050406030204" pitchFamily="18" charset="0"/>
                <a:ea typeface="Cambria" panose="02040503050406030204" pitchFamily="18" charset="0"/>
              </a:rPr>
              <a:t>Adding shapes to frame the focal view;</a:t>
            </a:r>
          </a:p>
          <a:p>
            <a:r>
              <a:rPr lang="en-US" sz="2800" i="1" dirty="0">
                <a:solidFill>
                  <a:srgbClr val="00B0F0"/>
                </a:solidFill>
                <a:latin typeface="Cambria" panose="02040503050406030204" pitchFamily="18" charset="0"/>
                <a:ea typeface="Cambria" panose="02040503050406030204" pitchFamily="18" charset="0"/>
              </a:rPr>
              <a:t>Implementing detailed and </a:t>
            </a:r>
            <a:r>
              <a:rPr lang="en-US" sz="2800" i="1" dirty="0" err="1">
                <a:solidFill>
                  <a:srgbClr val="00B0F0"/>
                </a:solidFill>
                <a:latin typeface="Cambria" panose="02040503050406030204" pitchFamily="18" charset="0"/>
                <a:ea typeface="Cambria" panose="02040503050406030204" pitchFamily="18" charset="0"/>
              </a:rPr>
              <a:t>colourful</a:t>
            </a:r>
            <a:r>
              <a:rPr lang="en-US" sz="2800" i="1" dirty="0">
                <a:solidFill>
                  <a:srgbClr val="00B0F0"/>
                </a:solidFill>
                <a:latin typeface="Cambria" panose="02040503050406030204" pitchFamily="18" charset="0"/>
                <a:ea typeface="Cambria" panose="02040503050406030204" pitchFamily="18" charset="0"/>
              </a:rPr>
              <a:t> visuals.</a:t>
            </a:r>
          </a:p>
        </p:txBody>
      </p:sp>
      <p:sp>
        <p:nvSpPr>
          <p:cNvPr id="4" name="Slide Number Placeholder 3"/>
          <p:cNvSpPr>
            <a:spLocks noGrp="1"/>
          </p:cNvSpPr>
          <p:nvPr>
            <p:ph type="sldNum" sz="quarter" idx="10"/>
          </p:nvPr>
        </p:nvSpPr>
        <p:spPr/>
        <p:txBody>
          <a:bodyPr/>
          <a:lstStyle/>
          <a:p>
            <a:r>
              <a:rPr lang="en-US" smtClean="0"/>
              <a:t>PAGE </a:t>
            </a:r>
            <a:fld id="{4A9B5881-4007-4345-955A-79C2656F0C49}" type="slidenum">
              <a:rPr lang="en-US" smtClean="0"/>
              <a:pPr/>
              <a:t>10</a:t>
            </a:fld>
            <a:endParaRPr lang="en-US" dirty="0"/>
          </a:p>
        </p:txBody>
      </p:sp>
    </p:spTree>
    <p:extLst>
      <p:ext uri="{BB962C8B-B14F-4D97-AF65-F5344CB8AC3E}">
        <p14:creationId xmlns:p14="http://schemas.microsoft.com/office/powerpoint/2010/main" val="277525301"/>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barn(inVertical)">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arn(inVertic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arn(inVertical)">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barn(inVertical)">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barn(inVertical)">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418289"/>
            <a:ext cx="10515600" cy="943607"/>
          </a:xfrm>
          <a:noFill/>
        </p:spPr>
        <p:txBody>
          <a:bodyPr/>
          <a:lstStyle/>
          <a:p>
            <a:r>
              <a:rPr lang="en-US" sz="3200" i="1" dirty="0" smtClean="0">
                <a:solidFill>
                  <a:srgbClr val="C00000"/>
                </a:solidFill>
                <a:latin typeface="Bell MT" panose="02020503060305020303" pitchFamily="18" charset="0"/>
              </a:rPr>
              <a:t>					Contrast:-</a:t>
            </a:r>
            <a:endParaRPr lang="en-US" sz="3200" i="1" dirty="0">
              <a:solidFill>
                <a:srgbClr val="C00000"/>
              </a:solidFill>
              <a:latin typeface="Bell MT" panose="02020503060305020303" pitchFamily="18" charset="0"/>
            </a:endParaRPr>
          </a:p>
        </p:txBody>
      </p:sp>
      <p:sp>
        <p:nvSpPr>
          <p:cNvPr id="3" name="Content Placeholder 2"/>
          <p:cNvSpPr>
            <a:spLocks noGrp="1"/>
          </p:cNvSpPr>
          <p:nvPr>
            <p:ph idx="1"/>
          </p:nvPr>
        </p:nvSpPr>
        <p:spPr>
          <a:xfrm>
            <a:off x="838200" y="1459149"/>
            <a:ext cx="10515600" cy="5165386"/>
          </a:xfrm>
        </p:spPr>
        <p:txBody>
          <a:bodyPr>
            <a:noAutofit/>
          </a:bodyPr>
          <a:lstStyle/>
          <a:p>
            <a:r>
              <a:rPr lang="en-US" sz="2800" i="1" dirty="0" smtClean="0">
                <a:solidFill>
                  <a:srgbClr val="00B0F0"/>
                </a:solidFill>
                <a:latin typeface="Cambria" panose="02040503050406030204" pitchFamily="18" charset="0"/>
                <a:ea typeface="Cambria" panose="02040503050406030204" pitchFamily="18" charset="0"/>
              </a:rPr>
              <a:t>Contrast </a:t>
            </a:r>
            <a:r>
              <a:rPr lang="en-US" sz="2800" i="1" dirty="0">
                <a:solidFill>
                  <a:srgbClr val="00B0F0"/>
                </a:solidFill>
                <a:latin typeface="Cambria" panose="02040503050406030204" pitchFamily="18" charset="0"/>
                <a:ea typeface="Cambria" panose="02040503050406030204" pitchFamily="18" charset="0"/>
              </a:rPr>
              <a:t>is an important principle in any form of visual art as it guides the customer’s attention to the key elements of a design. It is essential for maintaining the distinction between similar elements in a design, thereby enhancing a layout’s overall legibility. Contrast is formed when design elements are placed in opposition on a layout, for example</a:t>
            </a:r>
            <a:r>
              <a:rPr lang="en-US" sz="2800" i="1" dirty="0" smtClean="0">
                <a:solidFill>
                  <a:srgbClr val="00B0F0"/>
                </a:solidFill>
                <a:latin typeface="Cambria" panose="02040503050406030204" pitchFamily="18" charset="0"/>
                <a:ea typeface="Cambria" panose="02040503050406030204" pitchFamily="18" charset="0"/>
              </a:rPr>
              <a:t>:</a:t>
            </a:r>
          </a:p>
          <a:p>
            <a:endParaRPr lang="en-US" sz="2800" i="1" dirty="0">
              <a:solidFill>
                <a:srgbClr val="00B0F0"/>
              </a:solidFill>
              <a:latin typeface="Cambria" panose="02040503050406030204" pitchFamily="18" charset="0"/>
              <a:ea typeface="Cambria" panose="02040503050406030204" pitchFamily="18" charset="0"/>
            </a:endParaRPr>
          </a:p>
          <a:p>
            <a:pPr lvl="8"/>
            <a:r>
              <a:rPr lang="en-US" sz="2600" i="1" dirty="0" smtClean="0">
                <a:solidFill>
                  <a:srgbClr val="00B0F0"/>
                </a:solidFill>
                <a:latin typeface="Cambria" panose="02040503050406030204" pitchFamily="18" charset="0"/>
                <a:ea typeface="Cambria" panose="02040503050406030204" pitchFamily="18" charset="0"/>
              </a:rPr>
              <a:t>Dark vs light;</a:t>
            </a:r>
          </a:p>
          <a:p>
            <a:pPr lvl="8"/>
            <a:r>
              <a:rPr lang="en-US" sz="2600" i="1" dirty="0" smtClean="0">
                <a:solidFill>
                  <a:srgbClr val="00B0F0"/>
                </a:solidFill>
                <a:latin typeface="Cambria" panose="02040503050406030204" pitchFamily="18" charset="0"/>
                <a:ea typeface="Cambria" panose="02040503050406030204" pitchFamily="18" charset="0"/>
              </a:rPr>
              <a:t>Thick vs thin;</a:t>
            </a:r>
          </a:p>
          <a:p>
            <a:pPr lvl="8"/>
            <a:r>
              <a:rPr lang="en-US" sz="2600" i="1" dirty="0" smtClean="0">
                <a:solidFill>
                  <a:srgbClr val="00B0F0"/>
                </a:solidFill>
                <a:latin typeface="Cambria" panose="02040503050406030204" pitchFamily="18" charset="0"/>
                <a:ea typeface="Cambria" panose="02040503050406030204" pitchFamily="18" charset="0"/>
              </a:rPr>
              <a:t>Contemporary vs traditional;</a:t>
            </a:r>
          </a:p>
          <a:p>
            <a:pPr lvl="8"/>
            <a:r>
              <a:rPr lang="en-US" sz="2600" i="1" dirty="0" smtClean="0">
                <a:solidFill>
                  <a:srgbClr val="00B0F0"/>
                </a:solidFill>
                <a:latin typeface="Cambria" panose="02040503050406030204" pitchFamily="18" charset="0"/>
                <a:ea typeface="Cambria" panose="02040503050406030204" pitchFamily="18" charset="0"/>
              </a:rPr>
              <a:t>Large vs small.</a:t>
            </a:r>
          </a:p>
          <a:p>
            <a:endParaRPr lang="en-US" sz="2800" i="1" dirty="0">
              <a:solidFill>
                <a:srgbClr val="00B0F0"/>
              </a:solidFill>
              <a:latin typeface="Cambria" panose="02040503050406030204" pitchFamily="18" charset="0"/>
              <a:ea typeface="Cambria" panose="02040503050406030204" pitchFamily="18" charset="0"/>
            </a:endParaRPr>
          </a:p>
        </p:txBody>
      </p:sp>
      <p:sp>
        <p:nvSpPr>
          <p:cNvPr id="4" name="Slide Number Placeholder 3"/>
          <p:cNvSpPr>
            <a:spLocks noGrp="1"/>
          </p:cNvSpPr>
          <p:nvPr>
            <p:ph type="sldNum" sz="quarter" idx="10"/>
          </p:nvPr>
        </p:nvSpPr>
        <p:spPr/>
        <p:txBody>
          <a:bodyPr/>
          <a:lstStyle/>
          <a:p>
            <a:r>
              <a:rPr lang="en-US" smtClean="0"/>
              <a:t>PAGE </a:t>
            </a:r>
            <a:fld id="{4A9B5881-4007-4345-955A-79C2656F0C49}" type="slidenum">
              <a:rPr lang="en-US" smtClean="0"/>
              <a:pPr/>
              <a:t>11</a:t>
            </a:fld>
            <a:endParaRPr lang="en-US" dirty="0"/>
          </a:p>
        </p:txBody>
      </p:sp>
    </p:spTree>
    <p:extLst>
      <p:ext uri="{BB962C8B-B14F-4D97-AF65-F5344CB8AC3E}">
        <p14:creationId xmlns:p14="http://schemas.microsoft.com/office/powerpoint/2010/main" val="245043407"/>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barn(inVertical)">
                                      <p:cBhvr>
                                        <p:cTn id="12" dur="500"/>
                                        <p:tgtEl>
                                          <p:spTgt spid="3">
                                            <p:txEl>
                                              <p:pRg st="0" end="0"/>
                                            </p:txEl>
                                          </p:spTgt>
                                        </p:tgtEl>
                                      </p:cBhvr>
                                    </p:animEffect>
                                  </p:childTnLst>
                                </p:cTn>
                              </p:par>
                              <p:par>
                                <p:cTn id="13" presetID="16" presetClass="entr" presetSubtype="21"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barn(inVertical)">
                                      <p:cBhvr>
                                        <p:cTn id="15" dur="500"/>
                                        <p:tgtEl>
                                          <p:spTgt spid="3">
                                            <p:txEl>
                                              <p:pRg st="2" end="2"/>
                                            </p:txEl>
                                          </p:spTgt>
                                        </p:tgtEl>
                                      </p:cBhvr>
                                    </p:animEffect>
                                  </p:childTnLst>
                                </p:cTn>
                              </p:par>
                              <p:par>
                                <p:cTn id="16" presetID="16" presetClass="entr" presetSubtype="21"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barn(inVertical)">
                                      <p:cBhvr>
                                        <p:cTn id="18" dur="500"/>
                                        <p:tgtEl>
                                          <p:spTgt spid="3">
                                            <p:txEl>
                                              <p:pRg st="3" end="3"/>
                                            </p:txEl>
                                          </p:spTgt>
                                        </p:tgtEl>
                                      </p:cBhvr>
                                    </p:animEffect>
                                  </p:childTnLst>
                                </p:cTn>
                              </p:par>
                              <p:par>
                                <p:cTn id="19" presetID="16" presetClass="entr" presetSubtype="21"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barn(inVertical)">
                                      <p:cBhvr>
                                        <p:cTn id="21" dur="500"/>
                                        <p:tgtEl>
                                          <p:spTgt spid="3">
                                            <p:txEl>
                                              <p:pRg st="4" end="4"/>
                                            </p:txEl>
                                          </p:spTgt>
                                        </p:tgtEl>
                                      </p:cBhvr>
                                    </p:animEffect>
                                  </p:childTnLst>
                                </p:cTn>
                              </p:par>
                              <p:par>
                                <p:cTn id="22" presetID="16" presetClass="entr" presetSubtype="21"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barn(inVertical)">
                                      <p:cBhvr>
                                        <p:cTn id="24"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93920"/>
            <a:ext cx="10426430" cy="667976"/>
          </a:xfrm>
          <a:noFill/>
        </p:spPr>
        <p:txBody>
          <a:bodyPr/>
          <a:lstStyle/>
          <a:p>
            <a:r>
              <a:rPr lang="en-US" sz="3200" i="1" dirty="0" smtClean="0">
                <a:solidFill>
                  <a:srgbClr val="C00000"/>
                </a:solidFill>
                <a:latin typeface="Bell MT" panose="02020503060305020303" pitchFamily="18" charset="0"/>
              </a:rPr>
              <a:t>					Rhythm:-</a:t>
            </a:r>
            <a:endParaRPr lang="en-US" sz="3200" i="1" dirty="0">
              <a:solidFill>
                <a:srgbClr val="C00000"/>
              </a:solidFill>
              <a:latin typeface="Bell MT" panose="02020503060305020303" pitchFamily="18" charset="0"/>
            </a:endParaRPr>
          </a:p>
        </p:txBody>
      </p:sp>
      <p:sp>
        <p:nvSpPr>
          <p:cNvPr id="3" name="Content Placeholder 2"/>
          <p:cNvSpPr>
            <a:spLocks noGrp="1"/>
          </p:cNvSpPr>
          <p:nvPr>
            <p:ph idx="1"/>
          </p:nvPr>
        </p:nvSpPr>
        <p:spPr>
          <a:xfrm>
            <a:off x="838200" y="1361896"/>
            <a:ext cx="10515600" cy="5068087"/>
          </a:xfrm>
        </p:spPr>
        <p:txBody>
          <a:bodyPr>
            <a:noAutofit/>
          </a:bodyPr>
          <a:lstStyle/>
          <a:p>
            <a:endParaRPr lang="en-US" sz="2800" b="1" i="1" dirty="0">
              <a:solidFill>
                <a:srgbClr val="00B0F0"/>
              </a:solidFill>
              <a:latin typeface="Cambria" panose="02040503050406030204" pitchFamily="18" charset="0"/>
              <a:ea typeface="Cambria" panose="02040503050406030204" pitchFamily="18" charset="0"/>
            </a:endParaRPr>
          </a:p>
          <a:p>
            <a:r>
              <a:rPr lang="en-US" sz="2800" i="1" dirty="0">
                <a:solidFill>
                  <a:srgbClr val="00B0F0"/>
                </a:solidFill>
                <a:latin typeface="Cambria" panose="02040503050406030204" pitchFamily="18" charset="0"/>
                <a:ea typeface="Cambria" panose="02040503050406030204" pitchFamily="18" charset="0"/>
              </a:rPr>
              <a:t>Rhythm brings together different elements to create a more </a:t>
            </a:r>
            <a:r>
              <a:rPr lang="en-US" sz="2800" i="1" dirty="0" smtClean="0">
                <a:solidFill>
                  <a:srgbClr val="00B0F0"/>
                </a:solidFill>
                <a:latin typeface="Cambria" panose="02040503050406030204" pitchFamily="18" charset="0"/>
                <a:ea typeface="Cambria" panose="02040503050406030204" pitchFamily="18" charset="0"/>
              </a:rPr>
              <a:t>organized </a:t>
            </a:r>
            <a:r>
              <a:rPr lang="en-US" sz="2800" i="1" dirty="0">
                <a:solidFill>
                  <a:srgbClr val="00B0F0"/>
                </a:solidFill>
                <a:latin typeface="Cambria" panose="02040503050406030204" pitchFamily="18" charset="0"/>
                <a:ea typeface="Cambria" panose="02040503050406030204" pitchFamily="18" charset="0"/>
              </a:rPr>
              <a:t>and consistent look. Repetition of certain elements such as logos or </a:t>
            </a:r>
            <a:r>
              <a:rPr lang="en-US" sz="2800" i="1" dirty="0" smtClean="0">
                <a:solidFill>
                  <a:srgbClr val="00B0F0"/>
                </a:solidFill>
                <a:latin typeface="Cambria" panose="02040503050406030204" pitchFamily="18" charset="0"/>
                <a:ea typeface="Cambria" panose="02040503050406030204" pitchFamily="18" charset="0"/>
              </a:rPr>
              <a:t>color </a:t>
            </a:r>
            <a:r>
              <a:rPr lang="en-US" sz="2800" i="1" dirty="0">
                <a:solidFill>
                  <a:srgbClr val="00B0F0"/>
                </a:solidFill>
                <a:latin typeface="Cambria" panose="02040503050406030204" pitchFamily="18" charset="0"/>
                <a:ea typeface="Cambria" panose="02040503050406030204" pitchFamily="18" charset="0"/>
              </a:rPr>
              <a:t>can help make a brand easily </a:t>
            </a:r>
            <a:r>
              <a:rPr lang="en-US" sz="2800" i="1" dirty="0" smtClean="0">
                <a:solidFill>
                  <a:srgbClr val="00B0F0"/>
                </a:solidFill>
                <a:latin typeface="Cambria" panose="02040503050406030204" pitchFamily="18" charset="0"/>
                <a:ea typeface="Cambria" panose="02040503050406030204" pitchFamily="18" charset="0"/>
              </a:rPr>
              <a:t>recognizable </a:t>
            </a:r>
            <a:r>
              <a:rPr lang="en-US" sz="2800" i="1" dirty="0">
                <a:solidFill>
                  <a:srgbClr val="00B0F0"/>
                </a:solidFill>
                <a:latin typeface="Cambria" panose="02040503050406030204" pitchFamily="18" charset="0"/>
                <a:ea typeface="Cambria" panose="02040503050406030204" pitchFamily="18" charset="0"/>
              </a:rPr>
              <a:t>and strengthen the overall look. Rhythm is classified into two </a:t>
            </a:r>
            <a:r>
              <a:rPr lang="en-US" sz="2800" i="1" dirty="0" smtClean="0">
                <a:solidFill>
                  <a:srgbClr val="00B0F0"/>
                </a:solidFill>
                <a:latin typeface="Cambria" panose="02040503050406030204" pitchFamily="18" charset="0"/>
                <a:ea typeface="Cambria" panose="02040503050406030204" pitchFamily="18" charset="0"/>
              </a:rPr>
              <a:t>types:-</a:t>
            </a:r>
          </a:p>
          <a:p>
            <a:endParaRPr lang="en-US" sz="2800" i="1" dirty="0">
              <a:solidFill>
                <a:srgbClr val="00B0F0"/>
              </a:solidFill>
              <a:latin typeface="Cambria" panose="02040503050406030204" pitchFamily="18" charset="0"/>
              <a:ea typeface="Cambria" panose="02040503050406030204" pitchFamily="18" charset="0"/>
            </a:endParaRPr>
          </a:p>
          <a:p>
            <a:r>
              <a:rPr lang="en-US" sz="2800" b="1" i="1" dirty="0">
                <a:solidFill>
                  <a:srgbClr val="00B0F0"/>
                </a:solidFill>
                <a:latin typeface="Cambria" panose="02040503050406030204" pitchFamily="18" charset="0"/>
                <a:ea typeface="Cambria" panose="02040503050406030204" pitchFamily="18" charset="0"/>
              </a:rPr>
              <a:t>Fluid –</a:t>
            </a:r>
            <a:r>
              <a:rPr lang="en-US" sz="2800" i="1" dirty="0">
                <a:solidFill>
                  <a:srgbClr val="00B0F0"/>
                </a:solidFill>
                <a:latin typeface="Cambria" panose="02040503050406030204" pitchFamily="18" charset="0"/>
                <a:ea typeface="Cambria" panose="02040503050406030204" pitchFamily="18" charset="0"/>
              </a:rPr>
              <a:t> This adds a significant amount of variation to the design, keeping the flow in a single direction.</a:t>
            </a:r>
          </a:p>
          <a:p>
            <a:r>
              <a:rPr lang="en-US" sz="2800" b="1" i="1" dirty="0">
                <a:solidFill>
                  <a:srgbClr val="00B0F0"/>
                </a:solidFill>
                <a:latin typeface="Cambria" panose="02040503050406030204" pitchFamily="18" charset="0"/>
                <a:ea typeface="Cambria" panose="02040503050406030204" pitchFamily="18" charset="0"/>
              </a:rPr>
              <a:t>Progressive –</a:t>
            </a:r>
            <a:r>
              <a:rPr lang="en-US" sz="2800" i="1" dirty="0">
                <a:solidFill>
                  <a:srgbClr val="00B0F0"/>
                </a:solidFill>
                <a:latin typeface="Cambria" panose="02040503050406030204" pitchFamily="18" charset="0"/>
                <a:ea typeface="Cambria" panose="02040503050406030204" pitchFamily="18" charset="0"/>
              </a:rPr>
              <a:t> Progressive rhythm is based on a clear sequence which controls the visual movement of the audience between the different elements.</a:t>
            </a:r>
          </a:p>
        </p:txBody>
      </p:sp>
      <p:sp>
        <p:nvSpPr>
          <p:cNvPr id="4" name="Slide Number Placeholder 3"/>
          <p:cNvSpPr>
            <a:spLocks noGrp="1"/>
          </p:cNvSpPr>
          <p:nvPr>
            <p:ph type="sldNum" sz="quarter" idx="10"/>
          </p:nvPr>
        </p:nvSpPr>
        <p:spPr/>
        <p:txBody>
          <a:bodyPr/>
          <a:lstStyle/>
          <a:p>
            <a:r>
              <a:rPr lang="en-US" smtClean="0"/>
              <a:t>PAGE </a:t>
            </a:r>
            <a:fld id="{4A9B5881-4007-4345-955A-79C2656F0C49}" type="slidenum">
              <a:rPr lang="en-US" smtClean="0"/>
              <a:pPr/>
              <a:t>12</a:t>
            </a:fld>
            <a:endParaRPr lang="en-US" dirty="0"/>
          </a:p>
        </p:txBody>
      </p:sp>
    </p:spTree>
    <p:extLst>
      <p:ext uri="{BB962C8B-B14F-4D97-AF65-F5344CB8AC3E}">
        <p14:creationId xmlns:p14="http://schemas.microsoft.com/office/powerpoint/2010/main" val="2122880324"/>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arn(inVertic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barn(inVertical)">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barn(inVertical)">
                                      <p:cBhvr>
                                        <p:cTn id="2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93919"/>
            <a:ext cx="10515600" cy="1494803"/>
          </a:xfrm>
          <a:noFill/>
        </p:spPr>
        <p:txBody>
          <a:bodyPr/>
          <a:lstStyle/>
          <a:p>
            <a:r>
              <a:rPr lang="en-US" sz="3200" i="1" dirty="0" smtClean="0">
                <a:solidFill>
                  <a:srgbClr val="C00000"/>
                </a:solidFill>
                <a:latin typeface="Bell MT" panose="02020503060305020303" pitchFamily="18" charset="0"/>
                <a:ea typeface="Cambria" panose="02040503050406030204" pitchFamily="18" charset="0"/>
              </a:rPr>
              <a:t>					Proximity:-</a:t>
            </a:r>
            <a:endParaRPr lang="en-US" sz="3200" i="1" dirty="0">
              <a:solidFill>
                <a:srgbClr val="C00000"/>
              </a:solidFill>
              <a:latin typeface="Bell MT" panose="02020503060305020303" pitchFamily="18" charset="0"/>
              <a:ea typeface="Cambria" panose="02040503050406030204" pitchFamily="18" charset="0"/>
            </a:endParaRPr>
          </a:p>
        </p:txBody>
      </p:sp>
      <p:sp>
        <p:nvSpPr>
          <p:cNvPr id="3" name="Content Placeholder 2"/>
          <p:cNvSpPr>
            <a:spLocks noGrp="1"/>
          </p:cNvSpPr>
          <p:nvPr>
            <p:ph idx="1"/>
          </p:nvPr>
        </p:nvSpPr>
        <p:spPr>
          <a:xfrm>
            <a:off x="838200" y="2704289"/>
            <a:ext cx="10515600" cy="3472674"/>
          </a:xfrm>
        </p:spPr>
        <p:txBody>
          <a:bodyPr>
            <a:normAutofit/>
          </a:bodyPr>
          <a:lstStyle/>
          <a:p>
            <a:r>
              <a:rPr lang="en-US" sz="2800" i="1" dirty="0" smtClean="0">
                <a:solidFill>
                  <a:srgbClr val="00B0F0"/>
                </a:solidFill>
              </a:rPr>
              <a:t>Proximity </a:t>
            </a:r>
            <a:r>
              <a:rPr lang="en-US" sz="2800" i="1" dirty="0">
                <a:solidFill>
                  <a:srgbClr val="00B0F0"/>
                </a:solidFill>
              </a:rPr>
              <a:t>helps in decluttering the overall design by creating a relationship between related elements. It forms a visual connection among important design factors such as </a:t>
            </a:r>
            <a:r>
              <a:rPr lang="en-US" sz="2800" i="1" dirty="0" err="1">
                <a:solidFill>
                  <a:srgbClr val="00B0F0"/>
                </a:solidFill>
              </a:rPr>
              <a:t>colour</a:t>
            </a:r>
            <a:r>
              <a:rPr lang="en-US" sz="2800" i="1" dirty="0">
                <a:solidFill>
                  <a:srgbClr val="00B0F0"/>
                </a:solidFill>
              </a:rPr>
              <a:t>, font, type or size, ensuring the layout is balanced to form a perfect design. It enables the audience to have a pleasant overview of what they are looking at, thereby offering a good user experience.</a:t>
            </a:r>
          </a:p>
        </p:txBody>
      </p:sp>
      <p:sp>
        <p:nvSpPr>
          <p:cNvPr id="4" name="Slide Number Placeholder 3"/>
          <p:cNvSpPr>
            <a:spLocks noGrp="1"/>
          </p:cNvSpPr>
          <p:nvPr>
            <p:ph type="sldNum" sz="quarter" idx="10"/>
          </p:nvPr>
        </p:nvSpPr>
        <p:spPr/>
        <p:txBody>
          <a:bodyPr/>
          <a:lstStyle/>
          <a:p>
            <a:r>
              <a:rPr lang="en-US" smtClean="0"/>
              <a:t>PAGE </a:t>
            </a:r>
            <a:fld id="{4A9B5881-4007-4345-955A-79C2656F0C49}" type="slidenum">
              <a:rPr lang="en-US" smtClean="0"/>
              <a:pPr/>
              <a:t>13</a:t>
            </a:fld>
            <a:endParaRPr lang="en-US" dirty="0"/>
          </a:p>
        </p:txBody>
      </p:sp>
    </p:spTree>
    <p:extLst>
      <p:ext uri="{BB962C8B-B14F-4D97-AF65-F5344CB8AC3E}">
        <p14:creationId xmlns:p14="http://schemas.microsoft.com/office/powerpoint/2010/main" val="4239295372"/>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barn(inVertical)">
                                      <p:cBhvr>
                                        <p:cTn id="12"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93919"/>
            <a:ext cx="10601528" cy="1105697"/>
          </a:xfrm>
          <a:noFill/>
        </p:spPr>
        <p:txBody>
          <a:bodyPr/>
          <a:lstStyle/>
          <a:p>
            <a:r>
              <a:rPr lang="en-US" sz="3200" i="1" dirty="0" smtClean="0">
                <a:solidFill>
                  <a:srgbClr val="C00000"/>
                </a:solidFill>
                <a:latin typeface="Bell MT" panose="02020503060305020303" pitchFamily="18" charset="0"/>
              </a:rPr>
              <a:t>				Color </a:t>
            </a:r>
            <a:r>
              <a:rPr lang="en-US" sz="3200" i="1" dirty="0">
                <a:solidFill>
                  <a:srgbClr val="C00000"/>
                </a:solidFill>
                <a:latin typeface="Bell MT" panose="02020503060305020303" pitchFamily="18" charset="0"/>
              </a:rPr>
              <a:t>and </a:t>
            </a:r>
            <a:r>
              <a:rPr lang="en-US" sz="3200" i="1" dirty="0" smtClean="0">
                <a:solidFill>
                  <a:srgbClr val="C00000"/>
                </a:solidFill>
                <a:latin typeface="Bell MT" panose="02020503060305020303" pitchFamily="18" charset="0"/>
              </a:rPr>
              <a:t>space:-</a:t>
            </a:r>
            <a:endParaRPr lang="en-US" sz="3200" i="1" dirty="0">
              <a:solidFill>
                <a:srgbClr val="C00000"/>
              </a:solidFill>
              <a:latin typeface="Bell MT" panose="02020503060305020303" pitchFamily="18" charset="0"/>
            </a:endParaRPr>
          </a:p>
        </p:txBody>
      </p:sp>
      <p:sp>
        <p:nvSpPr>
          <p:cNvPr id="3" name="Content Placeholder 2"/>
          <p:cNvSpPr>
            <a:spLocks noGrp="1"/>
          </p:cNvSpPr>
          <p:nvPr>
            <p:ph idx="1"/>
          </p:nvPr>
        </p:nvSpPr>
        <p:spPr>
          <a:xfrm>
            <a:off x="838200" y="2538919"/>
            <a:ext cx="10515600" cy="3638044"/>
          </a:xfrm>
        </p:spPr>
        <p:txBody>
          <a:bodyPr>
            <a:normAutofit/>
          </a:bodyPr>
          <a:lstStyle/>
          <a:p>
            <a:r>
              <a:rPr lang="en-US" sz="2800" dirty="0" smtClean="0">
                <a:solidFill>
                  <a:srgbClr val="00B0F0"/>
                </a:solidFill>
                <a:latin typeface="Cambria" panose="02040503050406030204" pitchFamily="18" charset="0"/>
                <a:ea typeface="Cambria" panose="02040503050406030204" pitchFamily="18" charset="0"/>
              </a:rPr>
              <a:t>Choosing </a:t>
            </a:r>
            <a:r>
              <a:rPr lang="en-US" sz="2800" dirty="0">
                <a:solidFill>
                  <a:srgbClr val="00B0F0"/>
                </a:solidFill>
                <a:latin typeface="Cambria" panose="02040503050406030204" pitchFamily="18" charset="0"/>
                <a:ea typeface="Cambria" panose="02040503050406030204" pitchFamily="18" charset="0"/>
              </a:rPr>
              <a:t>the right </a:t>
            </a:r>
            <a:r>
              <a:rPr lang="en-US" sz="2800" dirty="0" err="1">
                <a:solidFill>
                  <a:srgbClr val="00B0F0"/>
                </a:solidFill>
                <a:latin typeface="Cambria" panose="02040503050406030204" pitchFamily="18" charset="0"/>
                <a:ea typeface="Cambria" panose="02040503050406030204" pitchFamily="18" charset="0"/>
              </a:rPr>
              <a:t>colour</a:t>
            </a:r>
            <a:r>
              <a:rPr lang="en-US" sz="2800" dirty="0">
                <a:solidFill>
                  <a:srgbClr val="00B0F0"/>
                </a:solidFill>
                <a:latin typeface="Cambria" panose="02040503050406030204" pitchFamily="18" charset="0"/>
                <a:ea typeface="Cambria" panose="02040503050406030204" pitchFamily="18" charset="0"/>
              </a:rPr>
              <a:t> can help define the tone of the design. Designers can choose from a wide range of </a:t>
            </a:r>
            <a:r>
              <a:rPr lang="en-US" sz="2800" dirty="0" err="1">
                <a:solidFill>
                  <a:srgbClr val="00B0F0"/>
                </a:solidFill>
                <a:latin typeface="Cambria" panose="02040503050406030204" pitchFamily="18" charset="0"/>
                <a:ea typeface="Cambria" panose="02040503050406030204" pitchFamily="18" charset="0"/>
              </a:rPr>
              <a:t>colour</a:t>
            </a:r>
            <a:r>
              <a:rPr lang="en-US" sz="2800" dirty="0">
                <a:solidFill>
                  <a:srgbClr val="00B0F0"/>
                </a:solidFill>
                <a:latin typeface="Cambria" panose="02040503050406030204" pitchFamily="18" charset="0"/>
                <a:ea typeface="Cambria" panose="02040503050406030204" pitchFamily="18" charset="0"/>
              </a:rPr>
              <a:t> combinations for the background and text of the layout. Space refers to the area around or between the various elements of the design. It can either be used to create shapes or highlight the important aspects of a design. </a:t>
            </a:r>
            <a:r>
              <a:rPr lang="en-US" sz="2800" b="1" dirty="0">
                <a:solidFill>
                  <a:srgbClr val="00B0F0"/>
                </a:solidFill>
                <a:latin typeface="Cambria" panose="02040503050406030204" pitchFamily="18" charset="0"/>
                <a:ea typeface="Cambria" panose="02040503050406030204" pitchFamily="18" charset="0"/>
              </a:rPr>
              <a:t>Graphic designers</a:t>
            </a:r>
            <a:r>
              <a:rPr lang="en-US" sz="2800" dirty="0">
                <a:solidFill>
                  <a:srgbClr val="00B0F0"/>
                </a:solidFill>
                <a:latin typeface="Cambria" panose="02040503050406030204" pitchFamily="18" charset="0"/>
                <a:ea typeface="Cambria" panose="02040503050406030204" pitchFamily="18" charset="0"/>
              </a:rPr>
              <a:t> use a </a:t>
            </a:r>
            <a:r>
              <a:rPr lang="en-US" sz="2800" dirty="0" err="1">
                <a:solidFill>
                  <a:srgbClr val="00B0F0"/>
                </a:solidFill>
                <a:latin typeface="Cambria" panose="02040503050406030204" pitchFamily="18" charset="0"/>
                <a:ea typeface="Cambria" panose="02040503050406030204" pitchFamily="18" charset="0"/>
              </a:rPr>
              <a:t>colour</a:t>
            </a:r>
            <a:r>
              <a:rPr lang="en-US" sz="2800" dirty="0">
                <a:solidFill>
                  <a:srgbClr val="00B0F0"/>
                </a:solidFill>
                <a:latin typeface="Cambria" panose="02040503050406030204" pitchFamily="18" charset="0"/>
                <a:ea typeface="Cambria" panose="02040503050406030204" pitchFamily="18" charset="0"/>
              </a:rPr>
              <a:t> palette to choose </a:t>
            </a:r>
            <a:r>
              <a:rPr lang="en-US" sz="2800" dirty="0" err="1">
                <a:solidFill>
                  <a:srgbClr val="00B0F0"/>
                </a:solidFill>
                <a:latin typeface="Cambria" panose="02040503050406030204" pitchFamily="18" charset="0"/>
                <a:ea typeface="Cambria" panose="02040503050406030204" pitchFamily="18" charset="0"/>
              </a:rPr>
              <a:t>colours</a:t>
            </a:r>
            <a:r>
              <a:rPr lang="en-US" sz="2800" dirty="0">
                <a:solidFill>
                  <a:srgbClr val="00B0F0"/>
                </a:solidFill>
                <a:latin typeface="Cambria" panose="02040503050406030204" pitchFamily="18" charset="0"/>
                <a:ea typeface="Cambria" panose="02040503050406030204" pitchFamily="18" charset="0"/>
              </a:rPr>
              <a:t> that can create contrast or even work together to complement other elements.</a:t>
            </a:r>
          </a:p>
        </p:txBody>
      </p:sp>
      <p:sp>
        <p:nvSpPr>
          <p:cNvPr id="4" name="Slide Number Placeholder 3"/>
          <p:cNvSpPr>
            <a:spLocks noGrp="1"/>
          </p:cNvSpPr>
          <p:nvPr>
            <p:ph type="sldNum" sz="quarter" idx="10"/>
          </p:nvPr>
        </p:nvSpPr>
        <p:spPr/>
        <p:txBody>
          <a:bodyPr/>
          <a:lstStyle/>
          <a:p>
            <a:r>
              <a:rPr lang="en-US" smtClean="0"/>
              <a:t>PAGE </a:t>
            </a:r>
            <a:fld id="{4A9B5881-4007-4345-955A-79C2656F0C49}" type="slidenum">
              <a:rPr lang="en-US" smtClean="0"/>
              <a:pPr/>
              <a:t>14</a:t>
            </a:fld>
            <a:endParaRPr lang="en-US" dirty="0"/>
          </a:p>
        </p:txBody>
      </p:sp>
    </p:spTree>
    <p:extLst>
      <p:ext uri="{BB962C8B-B14F-4D97-AF65-F5344CB8AC3E}">
        <p14:creationId xmlns:p14="http://schemas.microsoft.com/office/powerpoint/2010/main" val="2486025137"/>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barn(inVertical)">
                                      <p:cBhvr>
                                        <p:cTn id="12"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93920"/>
            <a:ext cx="10515600" cy="667976"/>
          </a:xfrm>
          <a:noFill/>
        </p:spPr>
        <p:txBody>
          <a:bodyPr/>
          <a:lstStyle/>
          <a:p>
            <a:r>
              <a:rPr lang="en-US" sz="3200" i="1" dirty="0" smtClean="0">
                <a:solidFill>
                  <a:srgbClr val="C00000"/>
                </a:solidFill>
                <a:latin typeface="Bell MT" panose="02020503060305020303" pitchFamily="18" charset="0"/>
              </a:rPr>
              <a:t>				Browser-safe Colors:-</a:t>
            </a:r>
            <a:endParaRPr lang="en-US" sz="3200" i="1" dirty="0">
              <a:solidFill>
                <a:srgbClr val="C00000"/>
              </a:solidFill>
              <a:latin typeface="Bell MT" panose="02020503060305020303" pitchFamily="18" charset="0"/>
            </a:endParaRPr>
          </a:p>
        </p:txBody>
      </p:sp>
      <p:sp>
        <p:nvSpPr>
          <p:cNvPr id="3" name="Content Placeholder 2"/>
          <p:cNvSpPr>
            <a:spLocks noGrp="1"/>
          </p:cNvSpPr>
          <p:nvPr>
            <p:ph idx="1"/>
          </p:nvPr>
        </p:nvSpPr>
        <p:spPr>
          <a:xfrm>
            <a:off x="838200" y="1468877"/>
            <a:ext cx="10515600" cy="5077838"/>
          </a:xfrm>
        </p:spPr>
        <p:txBody>
          <a:bodyPr>
            <a:noAutofit/>
          </a:bodyPr>
          <a:lstStyle/>
          <a:p>
            <a:r>
              <a:rPr lang="en-US" sz="2800" i="1" dirty="0">
                <a:solidFill>
                  <a:srgbClr val="00B0F0"/>
                </a:solidFill>
                <a:latin typeface="Cambria" panose="02040503050406030204" pitchFamily="18" charset="0"/>
                <a:ea typeface="Cambria" panose="02040503050406030204" pitchFamily="18" charset="0"/>
              </a:rPr>
              <a:t>Browser-safe colors are expressed as </a:t>
            </a:r>
            <a:r>
              <a:rPr lang="en-US" sz="2800" i="1" dirty="0" smtClean="0">
                <a:solidFill>
                  <a:srgbClr val="00B0F0"/>
                </a:solidFill>
                <a:latin typeface="Cambria" panose="02040503050406030204" pitchFamily="18" charset="0"/>
                <a:ea typeface="Cambria" panose="02040503050406030204" pitchFamily="18" charset="0"/>
              </a:rPr>
              <a:t>amounts of</a:t>
            </a:r>
            <a:r>
              <a:rPr lang="en-US" sz="2800" i="1" dirty="0">
                <a:solidFill>
                  <a:srgbClr val="00B0F0"/>
                </a:solidFill>
                <a:latin typeface="Cambria" panose="02040503050406030204" pitchFamily="18" charset="0"/>
                <a:ea typeface="Cambria" panose="02040503050406030204" pitchFamily="18" charset="0"/>
              </a:rPr>
              <a:t> RED, GREEN and BLUE in hexadecimal code (HEX) and always in this order. In the accompanying chart, the HEX color codes are compared with RGB values and percentages of each color. In the hexadecimal system, which is base 16, there are sixteen symbols: 0, 1, 2, 3, 4, 5, 6, 7, 8, 9, A, B, C, D, E, and F. Browser-safe colors are a very limited part of the spectrum possible on a monitor; 8-bit monitors are limited to displaying 256 colors, and the system software and browsers reserve up to 40 colors for their own use (256-40=216). The charts below present a complete palette of the 216 possible combination of 6 browser-save HEX codes taken three at a time. A 16-bit monitor can display 65,536 colors, and a 24-bit monitor, 16.7 million colors.</a:t>
            </a:r>
            <a:endParaRPr lang="en-US" sz="2800" i="1" dirty="0">
              <a:solidFill>
                <a:srgbClr val="00B0F0"/>
              </a:solidFill>
              <a:latin typeface="Cambria" panose="02040503050406030204" pitchFamily="18" charset="0"/>
              <a:ea typeface="Cambria" panose="02040503050406030204" pitchFamily="18" charset="0"/>
            </a:endParaRPr>
          </a:p>
        </p:txBody>
      </p:sp>
      <p:sp>
        <p:nvSpPr>
          <p:cNvPr id="4" name="Slide Number Placeholder 3"/>
          <p:cNvSpPr>
            <a:spLocks noGrp="1"/>
          </p:cNvSpPr>
          <p:nvPr>
            <p:ph type="sldNum" sz="quarter" idx="10"/>
          </p:nvPr>
        </p:nvSpPr>
        <p:spPr/>
        <p:txBody>
          <a:bodyPr/>
          <a:lstStyle/>
          <a:p>
            <a:r>
              <a:rPr lang="en-US" smtClean="0"/>
              <a:t>PAGE </a:t>
            </a:r>
            <a:fld id="{4A9B5881-4007-4345-955A-79C2656F0C49}" type="slidenum">
              <a:rPr lang="en-US" smtClean="0"/>
              <a:pPr/>
              <a:t>15</a:t>
            </a:fld>
            <a:endParaRPr lang="en-US" dirty="0"/>
          </a:p>
        </p:txBody>
      </p:sp>
    </p:spTree>
    <p:extLst>
      <p:ext uri="{BB962C8B-B14F-4D97-AF65-F5344CB8AC3E}">
        <p14:creationId xmlns:p14="http://schemas.microsoft.com/office/powerpoint/2010/main" val="2699210599"/>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barn(inVertical)">
                                      <p:cBhvr>
                                        <p:cTn id="12"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r>
              <a:rPr lang="en-US" smtClean="0"/>
              <a:t>PAGE </a:t>
            </a:r>
            <a:fld id="{4A9B5881-4007-4345-955A-79C2656F0C49}" type="slidenum">
              <a:rPr lang="en-US" smtClean="0"/>
              <a:pPr/>
              <a:t>16</a:t>
            </a:fld>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1999" cy="6721475"/>
          </a:xfrm>
          <a:prstGeom prst="rect">
            <a:avLst/>
          </a:prstGeom>
        </p:spPr>
      </p:pic>
      <p:sp>
        <p:nvSpPr>
          <p:cNvPr id="4" name="Rounded Rectangle 3"/>
          <p:cNvSpPr/>
          <p:nvPr/>
        </p:nvSpPr>
        <p:spPr>
          <a:xfrm>
            <a:off x="4309353" y="165370"/>
            <a:ext cx="4046707" cy="40856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smtClean="0">
                <a:solidFill>
                  <a:srgbClr val="FFFF00"/>
                </a:solidFill>
                <a:latin typeface="Arial Rounded MT Bold" panose="020F0704030504030204" pitchFamily="34" charset="0"/>
              </a:rPr>
              <a:t> Some Browser-safe </a:t>
            </a:r>
            <a:r>
              <a:rPr lang="en-US" i="1" dirty="0">
                <a:solidFill>
                  <a:srgbClr val="FFFF00"/>
                </a:solidFill>
                <a:latin typeface="Arial Rounded MT Bold" panose="020F0704030504030204" pitchFamily="34" charset="0"/>
              </a:rPr>
              <a:t>Colors:-</a:t>
            </a:r>
            <a:endParaRPr lang="en-US" dirty="0">
              <a:solidFill>
                <a:srgbClr val="FFFF00"/>
              </a:solidFill>
              <a:latin typeface="Arial Rounded MT Bold" panose="020F0704030504030204" pitchFamily="34" charset="0"/>
            </a:endParaRPr>
          </a:p>
        </p:txBody>
      </p:sp>
    </p:spTree>
    <p:extLst>
      <p:ext uri="{BB962C8B-B14F-4D97-AF65-F5344CB8AC3E}">
        <p14:creationId xmlns:p14="http://schemas.microsoft.com/office/powerpoint/2010/main" val="532727175"/>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693920"/>
            <a:ext cx="10105417" cy="1465620"/>
          </a:xfrm>
          <a:noFill/>
        </p:spPr>
        <p:txBody>
          <a:bodyPr/>
          <a:lstStyle/>
          <a:p>
            <a:r>
              <a:rPr lang="en-US" sz="3200" i="1" dirty="0" smtClean="0">
                <a:solidFill>
                  <a:srgbClr val="C00000"/>
                </a:solidFill>
                <a:latin typeface="Bell MT" panose="02020503060305020303" pitchFamily="18" charset="0"/>
              </a:rPr>
              <a:t>					Size:-</a:t>
            </a:r>
            <a:endParaRPr lang="en-US" sz="3200" i="1" dirty="0">
              <a:solidFill>
                <a:srgbClr val="C00000"/>
              </a:solidFill>
              <a:latin typeface="Bell MT" panose="02020503060305020303" pitchFamily="18" charset="0"/>
            </a:endParaRPr>
          </a:p>
        </p:txBody>
      </p:sp>
      <p:sp>
        <p:nvSpPr>
          <p:cNvPr id="3" name="Content Placeholder 2"/>
          <p:cNvSpPr>
            <a:spLocks noGrp="1"/>
          </p:cNvSpPr>
          <p:nvPr>
            <p:ph idx="1"/>
          </p:nvPr>
        </p:nvSpPr>
        <p:spPr>
          <a:xfrm>
            <a:off x="838200" y="2714017"/>
            <a:ext cx="10515600" cy="3462946"/>
          </a:xfrm>
        </p:spPr>
        <p:txBody>
          <a:bodyPr>
            <a:normAutofit/>
          </a:bodyPr>
          <a:lstStyle/>
          <a:p>
            <a:r>
              <a:rPr lang="en-US" sz="2800" i="1" dirty="0">
                <a:solidFill>
                  <a:srgbClr val="00B0F0"/>
                </a:solidFill>
                <a:latin typeface="Cambria" panose="02040503050406030204" pitchFamily="18" charset="0"/>
                <a:ea typeface="Cambria" panose="02040503050406030204" pitchFamily="18" charset="0"/>
              </a:rPr>
              <a:t>Size is simply how small or big an element is in relation to other objects within a design. Generally, we use size to make a particular element stand out or to give it importance. However, size becomes a much more powerful design tool when it is considered alongside scale.</a:t>
            </a:r>
            <a:endParaRPr lang="en-US" sz="2800" i="1" dirty="0">
              <a:solidFill>
                <a:srgbClr val="00B0F0"/>
              </a:solidFill>
              <a:latin typeface="Cambria" panose="02040503050406030204" pitchFamily="18" charset="0"/>
              <a:ea typeface="Cambria" panose="02040503050406030204" pitchFamily="18" charset="0"/>
            </a:endParaRPr>
          </a:p>
        </p:txBody>
      </p:sp>
      <p:sp>
        <p:nvSpPr>
          <p:cNvPr id="4" name="Slide Number Placeholder 3"/>
          <p:cNvSpPr>
            <a:spLocks noGrp="1"/>
          </p:cNvSpPr>
          <p:nvPr>
            <p:ph type="sldNum" sz="quarter" idx="10"/>
          </p:nvPr>
        </p:nvSpPr>
        <p:spPr/>
        <p:txBody>
          <a:bodyPr/>
          <a:lstStyle/>
          <a:p>
            <a:r>
              <a:rPr lang="en-US" smtClean="0"/>
              <a:t>PAGE </a:t>
            </a:r>
            <a:fld id="{4A9B5881-4007-4345-955A-79C2656F0C49}" type="slidenum">
              <a:rPr lang="en-US" smtClean="0"/>
              <a:pPr/>
              <a:t>17</a:t>
            </a:fld>
            <a:endParaRPr lang="en-US" dirty="0"/>
          </a:p>
        </p:txBody>
      </p:sp>
    </p:spTree>
    <p:extLst>
      <p:ext uri="{BB962C8B-B14F-4D97-AF65-F5344CB8AC3E}">
        <p14:creationId xmlns:p14="http://schemas.microsoft.com/office/powerpoint/2010/main" val="3348335078"/>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barn(inVertical)">
                                      <p:cBhvr>
                                        <p:cTn id="12"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r>
              <a:rPr lang="en-US" smtClean="0"/>
              <a:t>PAGE </a:t>
            </a:r>
            <a:fld id="{4A9B5881-4007-4345-955A-79C2656F0C49}" type="slidenum">
              <a:rPr lang="en-US" smtClean="0"/>
              <a:pPr/>
              <a:t>18</a:t>
            </a:fld>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094" y="0"/>
            <a:ext cx="12260094" cy="6858000"/>
          </a:xfrm>
          <a:prstGeom prst="rect">
            <a:avLst/>
          </a:prstGeom>
        </p:spPr>
      </p:pic>
    </p:spTree>
    <p:extLst>
      <p:ext uri="{BB962C8B-B14F-4D97-AF65-F5344CB8AC3E}">
        <p14:creationId xmlns:p14="http://schemas.microsoft.com/office/powerpoint/2010/main" val="1987523027"/>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693920"/>
            <a:ext cx="10436157" cy="667976"/>
          </a:xfrm>
          <a:noFill/>
        </p:spPr>
        <p:txBody>
          <a:bodyPr/>
          <a:lstStyle/>
          <a:p>
            <a:r>
              <a:rPr lang="en-US" sz="3200" i="1" dirty="0" smtClean="0">
                <a:solidFill>
                  <a:srgbClr val="C00000"/>
                </a:solidFill>
                <a:latin typeface="Bell MT" panose="02020503060305020303" pitchFamily="18" charset="0"/>
              </a:rPr>
              <a:t>					Resolution:-</a:t>
            </a:r>
            <a:endParaRPr lang="en-US" sz="3200" i="1" dirty="0">
              <a:solidFill>
                <a:srgbClr val="C00000"/>
              </a:solidFill>
              <a:latin typeface="Bell MT" panose="02020503060305020303" pitchFamily="18" charset="0"/>
            </a:endParaRPr>
          </a:p>
        </p:txBody>
      </p:sp>
      <p:sp>
        <p:nvSpPr>
          <p:cNvPr id="3" name="Content Placeholder 2"/>
          <p:cNvSpPr>
            <a:spLocks noGrp="1"/>
          </p:cNvSpPr>
          <p:nvPr>
            <p:ph idx="1"/>
          </p:nvPr>
        </p:nvSpPr>
        <p:spPr/>
        <p:txBody>
          <a:bodyPr>
            <a:normAutofit/>
          </a:bodyPr>
          <a:lstStyle/>
          <a:p>
            <a:r>
              <a:rPr lang="en-US" sz="2800" i="1" dirty="0" smtClean="0">
                <a:solidFill>
                  <a:srgbClr val="00B0F0"/>
                </a:solidFill>
                <a:latin typeface="Cambria" panose="02040503050406030204" pitchFamily="18" charset="0"/>
                <a:ea typeface="Cambria" panose="02040503050406030204" pitchFamily="18" charset="0"/>
              </a:rPr>
              <a:t>Resolution </a:t>
            </a:r>
            <a:r>
              <a:rPr lang="en-US" sz="2800" i="1" dirty="0">
                <a:solidFill>
                  <a:srgbClr val="00B0F0"/>
                </a:solidFill>
                <a:latin typeface="Cambria" panose="02040503050406030204" pitchFamily="18" charset="0"/>
                <a:ea typeface="Cambria" panose="02040503050406030204" pitchFamily="18" charset="0"/>
              </a:rPr>
              <a:t>indicates the number of pixels that are displayed per inch for an image (or pixels per centimeter). Most computer monitors display at resolutions of 72 pixels per inch or 96 pixels per inch. If an image is 72 pixels wide, then it will display as 1 inch big on a monitor that is set to a resolution of 72 pixels/inch. It is important to remember that for computer graphics, a higher resolution (pixels/inch) does not mean a higher quality image. What is important is the total size, in pixels, of the image.</a:t>
            </a:r>
          </a:p>
          <a:p>
            <a:r>
              <a:rPr lang="en-US" sz="2800" i="1" dirty="0">
                <a:solidFill>
                  <a:srgbClr val="00B0F0"/>
                </a:solidFill>
                <a:latin typeface="Cambria" panose="02040503050406030204" pitchFamily="18" charset="0"/>
                <a:ea typeface="Cambria" panose="02040503050406030204" pitchFamily="18" charset="0"/>
              </a:rPr>
              <a:t/>
            </a:r>
            <a:br>
              <a:rPr lang="en-US" sz="2800" i="1" dirty="0">
                <a:solidFill>
                  <a:srgbClr val="00B0F0"/>
                </a:solidFill>
                <a:latin typeface="Cambria" panose="02040503050406030204" pitchFamily="18" charset="0"/>
                <a:ea typeface="Cambria" panose="02040503050406030204" pitchFamily="18" charset="0"/>
              </a:rPr>
            </a:br>
            <a:endParaRPr lang="en-US" sz="2800" i="1" dirty="0">
              <a:solidFill>
                <a:srgbClr val="00B0F0"/>
              </a:solidFill>
              <a:latin typeface="Cambria" panose="02040503050406030204" pitchFamily="18" charset="0"/>
              <a:ea typeface="Cambria" panose="02040503050406030204" pitchFamily="18" charset="0"/>
            </a:endParaRPr>
          </a:p>
        </p:txBody>
      </p:sp>
      <p:sp>
        <p:nvSpPr>
          <p:cNvPr id="4" name="Slide Number Placeholder 3"/>
          <p:cNvSpPr>
            <a:spLocks noGrp="1"/>
          </p:cNvSpPr>
          <p:nvPr>
            <p:ph type="sldNum" sz="quarter" idx="10"/>
          </p:nvPr>
        </p:nvSpPr>
        <p:spPr/>
        <p:txBody>
          <a:bodyPr/>
          <a:lstStyle/>
          <a:p>
            <a:r>
              <a:rPr lang="en-US" smtClean="0"/>
              <a:t>PAGE </a:t>
            </a:r>
            <a:fld id="{4A9B5881-4007-4345-955A-79C2656F0C49}" type="slidenum">
              <a:rPr lang="en-US" smtClean="0"/>
              <a:pPr/>
              <a:t>19</a:t>
            </a:fld>
            <a:endParaRPr lang="en-US" dirty="0"/>
          </a:p>
        </p:txBody>
      </p:sp>
    </p:spTree>
    <p:extLst>
      <p:ext uri="{BB962C8B-B14F-4D97-AF65-F5344CB8AC3E}">
        <p14:creationId xmlns:p14="http://schemas.microsoft.com/office/powerpoint/2010/main" val="3069492562"/>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barn(inVertical)">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barn(inVertical)">
                                      <p:cBhvr>
                                        <p:cTn id="17"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10C5037-DA4A-44E2-A9FB-84B1498768A7}"/>
              </a:ext>
            </a:extLst>
          </p:cNvPr>
          <p:cNvSpPr>
            <a:spLocks noGrp="1"/>
          </p:cNvSpPr>
          <p:nvPr>
            <p:ph type="title"/>
          </p:nvPr>
        </p:nvSpPr>
        <p:spPr>
          <a:xfrm>
            <a:off x="3509319" y="1676409"/>
            <a:ext cx="8288291" cy="2436592"/>
          </a:xfrm>
        </p:spPr>
        <p:txBody>
          <a:bodyPr/>
          <a:lstStyle/>
          <a:p>
            <a:r>
              <a:rPr lang="en-US" sz="4000" i="1" dirty="0" smtClean="0">
                <a:solidFill>
                  <a:srgbClr val="C00000"/>
                </a:solidFill>
              </a:rPr>
              <a:t>Presentation on:-</a:t>
            </a:r>
            <a:br>
              <a:rPr lang="en-US" sz="4000" i="1" dirty="0" smtClean="0">
                <a:solidFill>
                  <a:srgbClr val="C00000"/>
                </a:solidFill>
              </a:rPr>
            </a:br>
            <a:r>
              <a:rPr lang="en-US" sz="4000" i="1" dirty="0" smtClean="0">
                <a:solidFill>
                  <a:srgbClr val="C00000"/>
                </a:solidFill>
              </a:rPr>
              <a:t>	</a:t>
            </a:r>
            <a:r>
              <a:rPr lang="en-US" sz="2800" i="1" dirty="0" smtClean="0">
                <a:solidFill>
                  <a:srgbClr val="00B0F0"/>
                </a:solidFill>
                <a:latin typeface="Cambria" panose="02040503050406030204" pitchFamily="18" charset="0"/>
                <a:ea typeface="Cambria" panose="02040503050406030204" pitchFamily="18" charset="0"/>
              </a:rPr>
              <a:t>Principles </a:t>
            </a:r>
            <a:r>
              <a:rPr lang="en-US" sz="2800" i="1" dirty="0">
                <a:solidFill>
                  <a:srgbClr val="00B0F0"/>
                </a:solidFill>
                <a:latin typeface="Cambria" panose="02040503050406030204" pitchFamily="18" charset="0"/>
                <a:ea typeface="Cambria" panose="02040503050406030204" pitchFamily="18" charset="0"/>
              </a:rPr>
              <a:t>of web graphics design – browser safe colors, </a:t>
            </a:r>
            <a:r>
              <a:rPr lang="en-US" sz="2800" i="1" dirty="0" smtClean="0">
                <a:solidFill>
                  <a:srgbClr val="00B0F0"/>
                </a:solidFill>
                <a:latin typeface="Cambria" panose="02040503050406030204" pitchFamily="18" charset="0"/>
                <a:ea typeface="Cambria" panose="02040503050406030204" pitchFamily="18" charset="0"/>
              </a:rPr>
              <a:t>			size</a:t>
            </a:r>
            <a:r>
              <a:rPr lang="en-US" sz="2800" i="1" dirty="0">
                <a:solidFill>
                  <a:srgbClr val="00B0F0"/>
                </a:solidFill>
                <a:latin typeface="Cambria" panose="02040503050406030204" pitchFamily="18" charset="0"/>
                <a:ea typeface="Cambria" panose="02040503050406030204" pitchFamily="18" charset="0"/>
              </a:rPr>
              <a:t>, </a:t>
            </a:r>
            <a:r>
              <a:rPr lang="en-US" sz="2800" i="1" dirty="0" smtClean="0">
                <a:solidFill>
                  <a:srgbClr val="00B0F0"/>
                </a:solidFill>
                <a:latin typeface="Cambria" panose="02040503050406030204" pitchFamily="18" charset="0"/>
                <a:ea typeface="Cambria" panose="02040503050406030204" pitchFamily="18" charset="0"/>
              </a:rPr>
              <a:t>resolution</a:t>
            </a:r>
            <a:r>
              <a:rPr lang="en-US" sz="2800" i="1" dirty="0">
                <a:solidFill>
                  <a:srgbClr val="00B0F0"/>
                </a:solidFill>
                <a:latin typeface="Cambria" panose="02040503050406030204" pitchFamily="18" charset="0"/>
                <a:ea typeface="Cambria" panose="02040503050406030204" pitchFamily="18" charset="0"/>
              </a:rPr>
              <a:t>, background, anti-aliasing</a:t>
            </a:r>
            <a:br>
              <a:rPr lang="en-US" sz="2800" i="1" dirty="0">
                <a:solidFill>
                  <a:srgbClr val="00B0F0"/>
                </a:solidFill>
                <a:latin typeface="Cambria" panose="02040503050406030204" pitchFamily="18" charset="0"/>
                <a:ea typeface="Cambria" panose="02040503050406030204" pitchFamily="18" charset="0"/>
              </a:rPr>
            </a:br>
            <a:r>
              <a:rPr lang="en-US" sz="2800" i="1" dirty="0">
                <a:solidFill>
                  <a:srgbClr val="00B0F0"/>
                </a:solidFill>
                <a:latin typeface="Cambria" panose="02040503050406030204" pitchFamily="18" charset="0"/>
                <a:ea typeface="Cambria" panose="02040503050406030204" pitchFamily="18" charset="0"/>
              </a:rPr>
              <a:t/>
            </a:r>
            <a:br>
              <a:rPr lang="en-US" sz="2800" i="1" dirty="0">
                <a:solidFill>
                  <a:srgbClr val="00B0F0"/>
                </a:solidFill>
                <a:latin typeface="Cambria" panose="02040503050406030204" pitchFamily="18" charset="0"/>
                <a:ea typeface="Cambria" panose="02040503050406030204" pitchFamily="18" charset="0"/>
              </a:rPr>
            </a:br>
            <a:endParaRPr lang="en-US" sz="2800" i="1" dirty="0">
              <a:solidFill>
                <a:srgbClr val="00B0F0"/>
              </a:solidFill>
              <a:latin typeface="Cambria" panose="02040503050406030204" pitchFamily="18" charset="0"/>
              <a:ea typeface="Cambria" panose="02040503050406030204" pitchFamily="18" charset="0"/>
            </a:endParaRPr>
          </a:p>
        </p:txBody>
      </p:sp>
      <p:sp>
        <p:nvSpPr>
          <p:cNvPr id="6" name="Text Placeholder 5">
            <a:extLst>
              <a:ext uri="{FF2B5EF4-FFF2-40B4-BE49-F238E27FC236}">
                <a16:creationId xmlns:a16="http://schemas.microsoft.com/office/drawing/2014/main" id="{1397C2DB-90F2-4971-AC44-7CDDF5A3B552}"/>
              </a:ext>
            </a:extLst>
          </p:cNvPr>
          <p:cNvSpPr>
            <a:spLocks noGrp="1"/>
          </p:cNvSpPr>
          <p:nvPr>
            <p:ph type="body" sz="half" idx="2"/>
          </p:nvPr>
        </p:nvSpPr>
        <p:spPr>
          <a:xfrm>
            <a:off x="7554097" y="4611900"/>
            <a:ext cx="4243515" cy="1525289"/>
          </a:xfrm>
        </p:spPr>
        <p:txBody>
          <a:bodyPr>
            <a:noAutofit/>
          </a:bodyPr>
          <a:lstStyle/>
          <a:p>
            <a:r>
              <a:rPr lang="en-US" sz="2400" i="1" dirty="0" smtClean="0">
                <a:solidFill>
                  <a:srgbClr val="7030A0"/>
                </a:solidFill>
                <a:latin typeface="Bell MT" panose="02020503060305020303" pitchFamily="18" charset="0"/>
              </a:rPr>
              <a:t>Presented by:-</a:t>
            </a:r>
          </a:p>
          <a:p>
            <a:r>
              <a:rPr lang="en-US" sz="2400" i="1" dirty="0">
                <a:solidFill>
                  <a:srgbClr val="7030A0"/>
                </a:solidFill>
                <a:latin typeface="Bell MT" panose="02020503060305020303" pitchFamily="18" charset="0"/>
              </a:rPr>
              <a:t>	</a:t>
            </a:r>
            <a:r>
              <a:rPr lang="en-US" sz="2400" i="1" dirty="0" smtClean="0">
                <a:solidFill>
                  <a:srgbClr val="7030A0"/>
                </a:solidFill>
                <a:latin typeface="Bell MT" panose="02020503060305020303" pitchFamily="18" charset="0"/>
              </a:rPr>
              <a:t>Name:- Rupak parajuli</a:t>
            </a:r>
          </a:p>
          <a:p>
            <a:r>
              <a:rPr lang="en-US" sz="2400" i="1" dirty="0">
                <a:solidFill>
                  <a:srgbClr val="7030A0"/>
                </a:solidFill>
                <a:latin typeface="Bell MT" panose="02020503060305020303" pitchFamily="18" charset="0"/>
              </a:rPr>
              <a:t>	</a:t>
            </a:r>
            <a:r>
              <a:rPr lang="en-US" sz="2400" i="1" dirty="0" smtClean="0">
                <a:solidFill>
                  <a:srgbClr val="7030A0"/>
                </a:solidFill>
                <a:latin typeface="Bell MT" panose="02020503060305020303" pitchFamily="18" charset="0"/>
              </a:rPr>
              <a:t>Roll-no:- 21 (twenty-one)</a:t>
            </a:r>
            <a:endParaRPr lang="en-US" sz="2400" i="1" dirty="0">
              <a:solidFill>
                <a:srgbClr val="7030A0"/>
              </a:solidFill>
              <a:latin typeface="Bell MT" panose="02020503060305020303" pitchFamily="18" charset="0"/>
            </a:endParaRPr>
          </a:p>
        </p:txBody>
      </p:sp>
      <p:sp>
        <p:nvSpPr>
          <p:cNvPr id="15" name="Slide Number Placeholder 14">
            <a:extLst>
              <a:ext uri="{FF2B5EF4-FFF2-40B4-BE49-F238E27FC236}">
                <a16:creationId xmlns:a16="http://schemas.microsoft.com/office/drawing/2014/main" id="{26F5C050-EB87-421A-8A5C-E6CB30102699}"/>
              </a:ext>
            </a:extLst>
          </p:cNvPr>
          <p:cNvSpPr>
            <a:spLocks noGrp="1"/>
          </p:cNvSpPr>
          <p:nvPr>
            <p:ph type="sldNum" sz="quarter" idx="10"/>
          </p:nvPr>
        </p:nvSpPr>
        <p:spPr/>
        <p:txBody>
          <a:bodyPr/>
          <a:lstStyle/>
          <a:p>
            <a:r>
              <a:rPr lang="en-US" dirty="0"/>
              <a:t>PAGE </a:t>
            </a:r>
            <a:fld id="{4A9B5881-4007-4345-955A-79C2656F0C49}" type="slidenum">
              <a:rPr lang="en-US" smtClean="0"/>
              <a:pPr/>
              <a:t>2</a:t>
            </a:fld>
            <a:endParaRPr lang="en-US" dirty="0"/>
          </a:p>
        </p:txBody>
      </p:sp>
      <p:sp>
        <p:nvSpPr>
          <p:cNvPr id="2" name="Picture Placeholder 1"/>
          <p:cNvSpPr>
            <a:spLocks noGrp="1"/>
          </p:cNvSpPr>
          <p:nvPr>
            <p:ph type="pic" idx="1"/>
          </p:nvPr>
        </p:nvSpPr>
        <p:spPr>
          <a:xfrm>
            <a:off x="-1" y="0"/>
            <a:ext cx="3451655" cy="6727855"/>
          </a:xfrm>
        </p:spPr>
      </p:sp>
    </p:spTree>
    <p:extLst>
      <p:ext uri="{BB962C8B-B14F-4D97-AF65-F5344CB8AC3E}">
        <p14:creationId xmlns:p14="http://schemas.microsoft.com/office/powerpoint/2010/main" val="1136250268"/>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barn(inVertical)">
                                      <p:cBhvr>
                                        <p:cTn id="12" dur="500"/>
                                        <p:tgtEl>
                                          <p:spTgt spid="6">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6">
                                            <p:txEl>
                                              <p:pRg st="1" end="1"/>
                                            </p:txEl>
                                          </p:spTgt>
                                        </p:tgtEl>
                                        <p:attrNameLst>
                                          <p:attrName>style.visibility</p:attrName>
                                        </p:attrNameLst>
                                      </p:cBhvr>
                                      <p:to>
                                        <p:strVal val="visible"/>
                                      </p:to>
                                    </p:set>
                                    <p:animEffect transition="in" filter="barn(inVertical)">
                                      <p:cBhvr>
                                        <p:cTn id="17" dur="500"/>
                                        <p:tgtEl>
                                          <p:spTgt spid="6">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6">
                                            <p:txEl>
                                              <p:pRg st="2" end="2"/>
                                            </p:txEl>
                                          </p:spTgt>
                                        </p:tgtEl>
                                        <p:attrNameLst>
                                          <p:attrName>style.visibility</p:attrName>
                                        </p:attrNameLst>
                                      </p:cBhvr>
                                      <p:to>
                                        <p:strVal val="visible"/>
                                      </p:to>
                                    </p:set>
                                    <p:animEffect transition="in" filter="barn(inVertical)">
                                      <p:cBhvr>
                                        <p:cTn id="22"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r>
              <a:rPr lang="en-US" smtClean="0"/>
              <a:t>PAGE </a:t>
            </a:r>
            <a:fld id="{4A9B5881-4007-4345-955A-79C2656F0C49}" type="slidenum">
              <a:rPr lang="en-US" smtClean="0"/>
              <a:pPr/>
              <a:t>20</a:t>
            </a:fld>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spTree>
    <p:extLst>
      <p:ext uri="{BB962C8B-B14F-4D97-AF65-F5344CB8AC3E}">
        <p14:creationId xmlns:p14="http://schemas.microsoft.com/office/powerpoint/2010/main" val="1464743449"/>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93920"/>
            <a:ext cx="10515600" cy="667976"/>
          </a:xfrm>
          <a:noFill/>
        </p:spPr>
        <p:txBody>
          <a:bodyPr/>
          <a:lstStyle/>
          <a:p>
            <a:pPr fontAlgn="base"/>
            <a:r>
              <a:rPr lang="en-US" sz="3200" i="1" dirty="0" smtClean="0">
                <a:solidFill>
                  <a:srgbClr val="C00000"/>
                </a:solidFill>
                <a:latin typeface="Bell MT" panose="02020503060305020303" pitchFamily="18" charset="0"/>
              </a:rPr>
              <a:t>				Backgrounds:-</a:t>
            </a:r>
            <a:endParaRPr lang="en-US" sz="3200" i="1" dirty="0">
              <a:solidFill>
                <a:srgbClr val="C00000"/>
              </a:solidFill>
              <a:latin typeface="Bell MT" panose="02020503060305020303" pitchFamily="18" charset="0"/>
            </a:endParaRPr>
          </a:p>
        </p:txBody>
      </p:sp>
      <p:sp>
        <p:nvSpPr>
          <p:cNvPr id="3" name="Content Placeholder 2"/>
          <p:cNvSpPr>
            <a:spLocks noGrp="1"/>
          </p:cNvSpPr>
          <p:nvPr>
            <p:ph idx="1"/>
          </p:nvPr>
        </p:nvSpPr>
        <p:spPr>
          <a:xfrm>
            <a:off x="838200" y="1653703"/>
            <a:ext cx="10515600" cy="4523260"/>
          </a:xfrm>
        </p:spPr>
        <p:txBody>
          <a:bodyPr>
            <a:normAutofit/>
          </a:bodyPr>
          <a:lstStyle/>
          <a:p>
            <a:pPr fontAlgn="base"/>
            <a:r>
              <a:rPr lang="en-US" sz="2800" i="1" dirty="0" smtClean="0">
                <a:solidFill>
                  <a:srgbClr val="00B0F0"/>
                </a:solidFill>
                <a:latin typeface="Cambria" panose="02040503050406030204" pitchFamily="18" charset="0"/>
                <a:ea typeface="Cambria" panose="02040503050406030204" pitchFamily="18" charset="0"/>
              </a:rPr>
              <a:t>Backgrounds </a:t>
            </a:r>
            <a:r>
              <a:rPr lang="en-US" sz="2800" i="1" dirty="0">
                <a:solidFill>
                  <a:srgbClr val="00B0F0"/>
                </a:solidFill>
                <a:latin typeface="Cambria" panose="02040503050406030204" pitchFamily="18" charset="0"/>
                <a:ea typeface="Cambria" panose="02040503050406030204" pitchFamily="18" charset="0"/>
              </a:rPr>
              <a:t>are graphic design components that add ambiance to a photograph or picture to produce beautiful images or posts with unique backdrops. Different individuals and organizations can use the visual design element to develop various templates and layouts that suit their needs or use the background image for other graphic designs and documents</a:t>
            </a:r>
            <a:r>
              <a:rPr lang="en-US" sz="2800" i="1" dirty="0" smtClean="0">
                <a:solidFill>
                  <a:srgbClr val="00B0F0"/>
                </a:solidFill>
                <a:latin typeface="Cambria" panose="02040503050406030204" pitchFamily="18" charset="0"/>
                <a:ea typeface="Cambria" panose="02040503050406030204" pitchFamily="18" charset="0"/>
              </a:rPr>
              <a:t>.</a:t>
            </a:r>
          </a:p>
          <a:p>
            <a:pPr fontAlgn="base"/>
            <a:r>
              <a:rPr lang="en-US" sz="2800" i="1" dirty="0">
                <a:solidFill>
                  <a:srgbClr val="00B0F0"/>
                </a:solidFill>
                <a:latin typeface="Cambria" panose="02040503050406030204" pitchFamily="18" charset="0"/>
                <a:ea typeface="Cambria" panose="02040503050406030204" pitchFamily="18" charset="0"/>
              </a:rPr>
              <a:t>Backgrounds are the foundation of a successful composition. Background textures and colors create depth and contrast, allowing graphics to stand out and get noticed.</a:t>
            </a:r>
          </a:p>
        </p:txBody>
      </p:sp>
      <p:sp>
        <p:nvSpPr>
          <p:cNvPr id="4" name="Slide Number Placeholder 3"/>
          <p:cNvSpPr>
            <a:spLocks noGrp="1"/>
          </p:cNvSpPr>
          <p:nvPr>
            <p:ph type="sldNum" sz="quarter" idx="10"/>
          </p:nvPr>
        </p:nvSpPr>
        <p:spPr/>
        <p:txBody>
          <a:bodyPr/>
          <a:lstStyle/>
          <a:p>
            <a:r>
              <a:rPr lang="en-US" smtClean="0"/>
              <a:t>PAGE </a:t>
            </a:r>
            <a:fld id="{4A9B5881-4007-4345-955A-79C2656F0C49}" type="slidenum">
              <a:rPr lang="en-US" smtClean="0"/>
              <a:pPr/>
              <a:t>21</a:t>
            </a:fld>
            <a:endParaRPr lang="en-US" dirty="0"/>
          </a:p>
        </p:txBody>
      </p:sp>
    </p:spTree>
    <p:extLst>
      <p:ext uri="{BB962C8B-B14F-4D97-AF65-F5344CB8AC3E}">
        <p14:creationId xmlns:p14="http://schemas.microsoft.com/office/powerpoint/2010/main" val="1709804590"/>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barn(inVertical)">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barn(inVertical)">
                                      <p:cBhvr>
                                        <p:cTn id="17"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r>
              <a:rPr lang="en-US" smtClean="0"/>
              <a:t>PAGE </a:t>
            </a:r>
            <a:fld id="{4A9B5881-4007-4345-955A-79C2656F0C49}" type="slidenum">
              <a:rPr lang="en-US" smtClean="0"/>
              <a:pPr/>
              <a:t>22</a:t>
            </a:fld>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28" y="0"/>
            <a:ext cx="5145121" cy="6857999"/>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45120" y="0"/>
            <a:ext cx="7046880" cy="6858000"/>
          </a:xfrm>
          <a:prstGeom prst="rect">
            <a:avLst/>
          </a:prstGeom>
        </p:spPr>
      </p:pic>
    </p:spTree>
    <p:extLst>
      <p:ext uri="{BB962C8B-B14F-4D97-AF65-F5344CB8AC3E}">
        <p14:creationId xmlns:p14="http://schemas.microsoft.com/office/powerpoint/2010/main" val="739232205"/>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97254"/>
            <a:ext cx="10515600" cy="661308"/>
          </a:xfrm>
          <a:noFill/>
        </p:spPr>
        <p:txBody>
          <a:bodyPr/>
          <a:lstStyle/>
          <a:p>
            <a:r>
              <a:rPr lang="en-US" sz="3200" b="1" i="1" dirty="0" smtClean="0">
                <a:solidFill>
                  <a:srgbClr val="C00000"/>
                </a:solidFill>
                <a:latin typeface="Bell MT" panose="02020503060305020303" pitchFamily="18" charset="0"/>
              </a:rPr>
              <a:t>				Antialiasing</a:t>
            </a:r>
            <a:r>
              <a:rPr lang="en-US" sz="3200" i="1" dirty="0">
                <a:solidFill>
                  <a:srgbClr val="C00000"/>
                </a:solidFill>
                <a:latin typeface="Bell MT" panose="02020503060305020303" pitchFamily="18" charset="0"/>
              </a:rPr>
              <a:t> </a:t>
            </a:r>
            <a:r>
              <a:rPr lang="en-US" sz="3200" i="1" dirty="0" smtClean="0">
                <a:solidFill>
                  <a:srgbClr val="C00000"/>
                </a:solidFill>
                <a:latin typeface="Bell MT" panose="02020503060305020303" pitchFamily="18" charset="0"/>
              </a:rPr>
              <a:t>:-</a:t>
            </a:r>
            <a:endParaRPr lang="en-US" sz="3200" i="1" dirty="0">
              <a:solidFill>
                <a:srgbClr val="C00000"/>
              </a:solidFill>
              <a:latin typeface="Bell MT" panose="02020503060305020303" pitchFamily="18" charset="0"/>
            </a:endParaRPr>
          </a:p>
        </p:txBody>
      </p:sp>
      <p:sp>
        <p:nvSpPr>
          <p:cNvPr id="3" name="Content Placeholder 2"/>
          <p:cNvSpPr>
            <a:spLocks noGrp="1"/>
          </p:cNvSpPr>
          <p:nvPr>
            <p:ph idx="1"/>
          </p:nvPr>
        </p:nvSpPr>
        <p:spPr>
          <a:xfrm>
            <a:off x="838200" y="2412459"/>
            <a:ext cx="10515600" cy="3764503"/>
          </a:xfrm>
        </p:spPr>
        <p:txBody>
          <a:bodyPr>
            <a:normAutofit/>
          </a:bodyPr>
          <a:lstStyle/>
          <a:p>
            <a:r>
              <a:rPr lang="en-US" sz="2800" b="1" i="1" dirty="0">
                <a:solidFill>
                  <a:srgbClr val="00B0F0"/>
                </a:solidFill>
                <a:latin typeface="Cambria" panose="02040503050406030204" pitchFamily="18" charset="0"/>
                <a:ea typeface="Cambria" panose="02040503050406030204" pitchFamily="18" charset="0"/>
              </a:rPr>
              <a:t>Antialiasing</a:t>
            </a:r>
            <a:r>
              <a:rPr lang="en-US" sz="2800" i="1" dirty="0">
                <a:solidFill>
                  <a:srgbClr val="00B0F0"/>
                </a:solidFill>
                <a:latin typeface="Cambria" panose="02040503050406030204" pitchFamily="18" charset="0"/>
                <a:ea typeface="Cambria" panose="02040503050406030204" pitchFamily="18" charset="0"/>
              </a:rPr>
              <a:t> is a technique used in computer graphics to remove the aliasing effect. The aliasing effect is the appearance of jagged edges or “</a:t>
            </a:r>
            <a:r>
              <a:rPr lang="en-US" sz="2800" i="1" dirty="0" err="1">
                <a:solidFill>
                  <a:srgbClr val="00B0F0"/>
                </a:solidFill>
                <a:latin typeface="Cambria" panose="02040503050406030204" pitchFamily="18" charset="0"/>
                <a:ea typeface="Cambria" panose="02040503050406030204" pitchFamily="18" charset="0"/>
              </a:rPr>
              <a:t>jaggies</a:t>
            </a:r>
            <a:r>
              <a:rPr lang="en-US" sz="2800" i="1" dirty="0">
                <a:solidFill>
                  <a:srgbClr val="00B0F0"/>
                </a:solidFill>
                <a:latin typeface="Cambria" panose="02040503050406030204" pitchFamily="18" charset="0"/>
                <a:ea typeface="Cambria" panose="02040503050406030204" pitchFamily="18" charset="0"/>
              </a:rPr>
              <a:t>” in a rasterized image (an image rendered using pixels). The problem of jagged edges technically occurs due to distortion of the image when scan conversion is done with sampling at a low frequency, which is also known as </a:t>
            </a:r>
            <a:r>
              <a:rPr lang="en-US" sz="2800" i="1" dirty="0" err="1">
                <a:solidFill>
                  <a:srgbClr val="00B0F0"/>
                </a:solidFill>
                <a:latin typeface="Cambria" panose="02040503050406030204" pitchFamily="18" charset="0"/>
                <a:ea typeface="Cambria" panose="02040503050406030204" pitchFamily="18" charset="0"/>
              </a:rPr>
              <a:t>Undersampling</a:t>
            </a:r>
            <a:r>
              <a:rPr lang="en-US" sz="2800" i="1" dirty="0">
                <a:solidFill>
                  <a:srgbClr val="00B0F0"/>
                </a:solidFill>
                <a:latin typeface="Cambria" panose="02040503050406030204" pitchFamily="18" charset="0"/>
                <a:ea typeface="Cambria" panose="02040503050406030204" pitchFamily="18" charset="0"/>
              </a:rPr>
              <a:t>. Aliasing occurs when real-world objects which comprise of smooth, continuous curves are rasterized using pixels.</a:t>
            </a:r>
            <a:endParaRPr lang="en-US" sz="2800" i="1" dirty="0">
              <a:solidFill>
                <a:srgbClr val="00B0F0"/>
              </a:solidFill>
              <a:latin typeface="Cambria" panose="02040503050406030204" pitchFamily="18" charset="0"/>
              <a:ea typeface="Cambria" panose="02040503050406030204" pitchFamily="18" charset="0"/>
            </a:endParaRPr>
          </a:p>
        </p:txBody>
      </p:sp>
      <p:sp>
        <p:nvSpPr>
          <p:cNvPr id="4" name="Slide Number Placeholder 3"/>
          <p:cNvSpPr>
            <a:spLocks noGrp="1"/>
          </p:cNvSpPr>
          <p:nvPr>
            <p:ph type="sldNum" sz="quarter" idx="10"/>
          </p:nvPr>
        </p:nvSpPr>
        <p:spPr/>
        <p:txBody>
          <a:bodyPr/>
          <a:lstStyle/>
          <a:p>
            <a:r>
              <a:rPr lang="en-US" smtClean="0"/>
              <a:t>PAGE </a:t>
            </a:r>
            <a:fld id="{4A9B5881-4007-4345-955A-79C2656F0C49}" type="slidenum">
              <a:rPr lang="en-US" smtClean="0"/>
              <a:pPr/>
              <a:t>23</a:t>
            </a:fld>
            <a:endParaRPr lang="en-US" dirty="0"/>
          </a:p>
        </p:txBody>
      </p:sp>
    </p:spTree>
    <p:extLst>
      <p:ext uri="{BB962C8B-B14F-4D97-AF65-F5344CB8AC3E}">
        <p14:creationId xmlns:p14="http://schemas.microsoft.com/office/powerpoint/2010/main" val="4165096982"/>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barn(inVertical)">
                                      <p:cBhvr>
                                        <p:cTn id="12"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2052535"/>
            <a:ext cx="10515600" cy="4124427"/>
          </a:xfrm>
        </p:spPr>
        <p:txBody>
          <a:bodyPr>
            <a:normAutofit/>
          </a:bodyPr>
          <a:lstStyle/>
          <a:p>
            <a:r>
              <a:rPr lang="en-US" sz="2800" i="1" dirty="0" smtClean="0">
                <a:solidFill>
                  <a:srgbClr val="00B0F0"/>
                </a:solidFill>
                <a:latin typeface="Cambria" panose="02040503050406030204" pitchFamily="18" charset="0"/>
                <a:ea typeface="Cambria" panose="02040503050406030204" pitchFamily="18" charset="0"/>
              </a:rPr>
              <a:t>The cause </a:t>
            </a:r>
            <a:r>
              <a:rPr lang="en-US" sz="2800" i="1" dirty="0">
                <a:solidFill>
                  <a:srgbClr val="00B0F0"/>
                </a:solidFill>
                <a:latin typeface="Cambria" panose="02040503050406030204" pitchFamily="18" charset="0"/>
                <a:ea typeface="Cambria" panose="02040503050406030204" pitchFamily="18" charset="0"/>
              </a:rPr>
              <a:t>of anti-aliasing is </a:t>
            </a:r>
            <a:r>
              <a:rPr lang="en-US" sz="2800" b="1" i="1" dirty="0" err="1">
                <a:solidFill>
                  <a:srgbClr val="00B0F0"/>
                </a:solidFill>
                <a:latin typeface="Cambria" panose="02040503050406030204" pitchFamily="18" charset="0"/>
                <a:ea typeface="Cambria" panose="02040503050406030204" pitchFamily="18" charset="0"/>
              </a:rPr>
              <a:t>Undersampling</a:t>
            </a:r>
            <a:r>
              <a:rPr lang="en-US" sz="2800" i="1" dirty="0">
                <a:solidFill>
                  <a:srgbClr val="00B0F0"/>
                </a:solidFill>
                <a:latin typeface="Cambria" panose="02040503050406030204" pitchFamily="18" charset="0"/>
                <a:ea typeface="Cambria" panose="02040503050406030204" pitchFamily="18" charset="0"/>
              </a:rPr>
              <a:t>. </a:t>
            </a:r>
            <a:r>
              <a:rPr lang="en-US" sz="2800" i="1" dirty="0" err="1">
                <a:solidFill>
                  <a:srgbClr val="00B0F0"/>
                </a:solidFill>
                <a:latin typeface="Cambria" panose="02040503050406030204" pitchFamily="18" charset="0"/>
                <a:ea typeface="Cambria" panose="02040503050406030204" pitchFamily="18" charset="0"/>
              </a:rPr>
              <a:t>Undersampling</a:t>
            </a:r>
            <a:r>
              <a:rPr lang="en-US" sz="2800" i="1" dirty="0">
                <a:solidFill>
                  <a:srgbClr val="00B0F0"/>
                </a:solidFill>
                <a:latin typeface="Cambria" panose="02040503050406030204" pitchFamily="18" charset="0"/>
                <a:ea typeface="Cambria" panose="02040503050406030204" pitchFamily="18" charset="0"/>
              </a:rPr>
              <a:t> results in </a:t>
            </a:r>
            <a:r>
              <a:rPr lang="en-US" sz="2800" i="1" dirty="0" smtClean="0">
                <a:solidFill>
                  <a:srgbClr val="00B0F0"/>
                </a:solidFill>
                <a:latin typeface="Cambria" panose="02040503050406030204" pitchFamily="18" charset="0"/>
                <a:ea typeface="Cambria" panose="02040503050406030204" pitchFamily="18" charset="0"/>
              </a:rPr>
              <a:t>a loss </a:t>
            </a:r>
            <a:r>
              <a:rPr lang="en-US" sz="2800" i="1" dirty="0">
                <a:solidFill>
                  <a:srgbClr val="00B0F0"/>
                </a:solidFill>
                <a:latin typeface="Cambria" panose="02040503050406030204" pitchFamily="18" charset="0"/>
                <a:ea typeface="Cambria" panose="02040503050406030204" pitchFamily="18" charset="0"/>
              </a:rPr>
              <a:t>of information </a:t>
            </a:r>
            <a:r>
              <a:rPr lang="en-US" sz="2800" i="1" dirty="0" smtClean="0">
                <a:solidFill>
                  <a:srgbClr val="00B0F0"/>
                </a:solidFill>
                <a:latin typeface="Cambria" panose="02040503050406030204" pitchFamily="18" charset="0"/>
                <a:ea typeface="Cambria" panose="02040503050406030204" pitchFamily="18" charset="0"/>
              </a:rPr>
              <a:t>about </a:t>
            </a:r>
            <a:r>
              <a:rPr lang="en-US" sz="2800" i="1" dirty="0">
                <a:solidFill>
                  <a:srgbClr val="00B0F0"/>
                </a:solidFill>
                <a:latin typeface="Cambria" panose="02040503050406030204" pitchFamily="18" charset="0"/>
                <a:ea typeface="Cambria" panose="02040503050406030204" pitchFamily="18" charset="0"/>
              </a:rPr>
              <a:t>the picture. </a:t>
            </a:r>
            <a:r>
              <a:rPr lang="en-US" sz="2800" i="1" dirty="0" err="1">
                <a:solidFill>
                  <a:srgbClr val="00B0F0"/>
                </a:solidFill>
                <a:latin typeface="Cambria" panose="02040503050406030204" pitchFamily="18" charset="0"/>
                <a:ea typeface="Cambria" panose="02040503050406030204" pitchFamily="18" charset="0"/>
              </a:rPr>
              <a:t>Undersampling</a:t>
            </a:r>
            <a:r>
              <a:rPr lang="en-US" sz="2800" i="1" dirty="0">
                <a:solidFill>
                  <a:srgbClr val="00B0F0"/>
                </a:solidFill>
                <a:latin typeface="Cambria" panose="02040503050406030204" pitchFamily="18" charset="0"/>
                <a:ea typeface="Cambria" panose="02040503050406030204" pitchFamily="18" charset="0"/>
              </a:rPr>
              <a:t> occurs when sampling is done at a frequency lower than </a:t>
            </a:r>
            <a:r>
              <a:rPr lang="en-US" sz="2800" i="1" dirty="0" smtClean="0">
                <a:solidFill>
                  <a:srgbClr val="00B0F0"/>
                </a:solidFill>
                <a:latin typeface="Cambria" panose="02040503050406030204" pitchFamily="18" charset="0"/>
                <a:ea typeface="Cambria" panose="02040503050406030204" pitchFamily="18" charset="0"/>
              </a:rPr>
              <a:t>the </a:t>
            </a:r>
            <a:r>
              <a:rPr lang="en-US" sz="2800" i="1" dirty="0" err="1" smtClean="0">
                <a:solidFill>
                  <a:srgbClr val="00B0F0"/>
                </a:solidFill>
                <a:latin typeface="Cambria" panose="02040503050406030204" pitchFamily="18" charset="0"/>
                <a:ea typeface="Cambria" panose="02040503050406030204" pitchFamily="18" charset="0"/>
              </a:rPr>
              <a:t>Nyquist</a:t>
            </a:r>
            <a:r>
              <a:rPr lang="en-US" sz="2800" i="1" dirty="0" smtClean="0">
                <a:solidFill>
                  <a:srgbClr val="00B0F0"/>
                </a:solidFill>
                <a:latin typeface="Cambria" panose="02040503050406030204" pitchFamily="18" charset="0"/>
                <a:ea typeface="Cambria" panose="02040503050406030204" pitchFamily="18" charset="0"/>
              </a:rPr>
              <a:t> </a:t>
            </a:r>
            <a:r>
              <a:rPr lang="en-US" sz="2800" i="1" dirty="0">
                <a:solidFill>
                  <a:srgbClr val="00B0F0"/>
                </a:solidFill>
                <a:latin typeface="Cambria" panose="02040503050406030204" pitchFamily="18" charset="0"/>
                <a:ea typeface="Cambria" panose="02040503050406030204" pitchFamily="18" charset="0"/>
              </a:rPr>
              <a:t>sampling frequency. To avoid this loss, we need to have our sampling frequency </a:t>
            </a:r>
            <a:r>
              <a:rPr lang="en-US" sz="2800" i="1" dirty="0" smtClean="0">
                <a:solidFill>
                  <a:srgbClr val="00B0F0"/>
                </a:solidFill>
                <a:latin typeface="Cambria" panose="02040503050406030204" pitchFamily="18" charset="0"/>
                <a:ea typeface="Cambria" panose="02040503050406030204" pitchFamily="18" charset="0"/>
              </a:rPr>
              <a:t>at least </a:t>
            </a:r>
            <a:r>
              <a:rPr lang="en-US" sz="2800" i="1" dirty="0">
                <a:solidFill>
                  <a:srgbClr val="00B0F0"/>
                </a:solidFill>
                <a:latin typeface="Cambria" panose="02040503050406030204" pitchFamily="18" charset="0"/>
                <a:ea typeface="Cambria" panose="02040503050406030204" pitchFamily="18" charset="0"/>
              </a:rPr>
              <a:t>twice that of </a:t>
            </a:r>
            <a:r>
              <a:rPr lang="en-US" sz="2800" i="1" dirty="0" smtClean="0">
                <a:solidFill>
                  <a:srgbClr val="00B0F0"/>
                </a:solidFill>
                <a:latin typeface="Cambria" panose="02040503050406030204" pitchFamily="18" charset="0"/>
                <a:ea typeface="Cambria" panose="02040503050406030204" pitchFamily="18" charset="0"/>
              </a:rPr>
              <a:t>the highest </a:t>
            </a:r>
            <a:r>
              <a:rPr lang="en-US" sz="2800" i="1" dirty="0">
                <a:solidFill>
                  <a:srgbClr val="00B0F0"/>
                </a:solidFill>
                <a:latin typeface="Cambria" panose="02040503050406030204" pitchFamily="18" charset="0"/>
                <a:ea typeface="Cambria" panose="02040503050406030204" pitchFamily="18" charset="0"/>
              </a:rPr>
              <a:t>frequency occurring in the object.</a:t>
            </a:r>
            <a:endParaRPr lang="en-US" sz="2800" i="1" dirty="0">
              <a:solidFill>
                <a:srgbClr val="00B0F0"/>
              </a:solidFill>
              <a:latin typeface="Cambria" panose="02040503050406030204" pitchFamily="18" charset="0"/>
              <a:ea typeface="Cambria" panose="02040503050406030204" pitchFamily="18" charset="0"/>
            </a:endParaRPr>
          </a:p>
        </p:txBody>
      </p:sp>
      <p:sp>
        <p:nvSpPr>
          <p:cNvPr id="4" name="Slide Number Placeholder 3"/>
          <p:cNvSpPr>
            <a:spLocks noGrp="1"/>
          </p:cNvSpPr>
          <p:nvPr>
            <p:ph type="sldNum" sz="quarter" idx="10"/>
          </p:nvPr>
        </p:nvSpPr>
        <p:spPr/>
        <p:txBody>
          <a:bodyPr/>
          <a:lstStyle/>
          <a:p>
            <a:r>
              <a:rPr lang="en-US" smtClean="0"/>
              <a:t>PAGE </a:t>
            </a:r>
            <a:fld id="{4A9B5881-4007-4345-955A-79C2656F0C49}" type="slidenum">
              <a:rPr lang="en-US" smtClean="0"/>
              <a:pPr/>
              <a:t>24</a:t>
            </a:fld>
            <a:endParaRPr lang="en-US" dirty="0"/>
          </a:p>
        </p:txBody>
      </p:sp>
    </p:spTree>
    <p:extLst>
      <p:ext uri="{BB962C8B-B14F-4D97-AF65-F5344CB8AC3E}">
        <p14:creationId xmlns:p14="http://schemas.microsoft.com/office/powerpoint/2010/main" val="198624271"/>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r>
              <a:rPr lang="en-US" smtClean="0"/>
              <a:t>PAGE </a:t>
            </a:r>
            <a:fld id="{4A9B5881-4007-4345-955A-79C2656F0C49}" type="slidenum">
              <a:rPr lang="en-US" smtClean="0"/>
              <a:pPr/>
              <a:t>25</a:t>
            </a:fld>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spTree>
    <p:extLst>
      <p:ext uri="{BB962C8B-B14F-4D97-AF65-F5344CB8AC3E}">
        <p14:creationId xmlns:p14="http://schemas.microsoft.com/office/powerpoint/2010/main" val="2381107733"/>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r>
              <a:rPr lang="en-US" smtClean="0"/>
              <a:t>PAGE </a:t>
            </a:r>
            <a:fld id="{4A9B5881-4007-4345-955A-79C2656F0C49}" type="slidenum">
              <a:rPr lang="en-US" smtClean="0"/>
              <a:pPr/>
              <a:t>26</a:t>
            </a:fld>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158692664"/>
      </p:ext>
    </p:extLst>
  </p:cSld>
  <p:clrMapOvr>
    <a:masterClrMapping/>
  </p:clrMapOvr>
  <mc:AlternateContent xmlns:mc="http://schemas.openxmlformats.org/markup-compatibility/2006">
    <mc:Choice xmlns:p14="http://schemas.microsoft.com/office/powerpoint/2010/main" Requires="p14">
      <p:transition spd="slow" p14:dur="1400">
        <p14:doors dir="vert"/>
      </p:transition>
    </mc:Choice>
    <mc:Fallback>
      <p:transition spd="slow">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r>
              <a:rPr lang="en-US" smtClean="0"/>
              <a:t>PAGE </a:t>
            </a:r>
            <a:fld id="{4A9B5881-4007-4345-955A-79C2656F0C49}" type="slidenum">
              <a:rPr lang="en-US" smtClean="0"/>
              <a:pPr/>
              <a:t>27</a:t>
            </a:fld>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spTree>
    <p:extLst>
      <p:ext uri="{BB962C8B-B14F-4D97-AF65-F5344CB8AC3E}">
        <p14:creationId xmlns:p14="http://schemas.microsoft.com/office/powerpoint/2010/main" val="1326142954"/>
      </p:ext>
    </p:extLst>
  </p:cSld>
  <p:clrMapOvr>
    <a:masterClrMapping/>
  </p:clrMapOvr>
  <mc:AlternateContent xmlns:mc="http://schemas.openxmlformats.org/markup-compatibility/2006">
    <mc:Choice xmlns:p14="http://schemas.microsoft.com/office/powerpoint/2010/main" Requires="p14">
      <p:transition spd="slow" p14:dur="3000">
        <p14:vortex dir="r"/>
      </p:transition>
    </mc:Choice>
    <mc:Fallback>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93919"/>
            <a:ext cx="10515600" cy="1793907"/>
          </a:xfrm>
          <a:noFill/>
        </p:spPr>
        <p:txBody>
          <a:bodyPr/>
          <a:lstStyle/>
          <a:p>
            <a:r>
              <a:rPr lang="en-US" sz="3200" i="1" dirty="0" smtClean="0">
                <a:solidFill>
                  <a:srgbClr val="C00000"/>
                </a:solidFill>
                <a:latin typeface="Bell MT" panose="02020503060305020303" pitchFamily="18" charset="0"/>
              </a:rPr>
              <a:t>			Table of content:-</a:t>
            </a:r>
            <a:endParaRPr lang="en-US" sz="3200" i="1" dirty="0">
              <a:solidFill>
                <a:srgbClr val="C00000"/>
              </a:solidFill>
              <a:latin typeface="Bell MT" panose="02020503060305020303" pitchFamily="18" charset="0"/>
            </a:endParaRPr>
          </a:p>
        </p:txBody>
      </p:sp>
      <p:sp>
        <p:nvSpPr>
          <p:cNvPr id="3" name="Content Placeholder 2"/>
          <p:cNvSpPr>
            <a:spLocks noGrp="1"/>
          </p:cNvSpPr>
          <p:nvPr>
            <p:ph idx="1"/>
          </p:nvPr>
        </p:nvSpPr>
        <p:spPr>
          <a:xfrm>
            <a:off x="838200" y="2660822"/>
            <a:ext cx="10515600" cy="3516141"/>
          </a:xfrm>
        </p:spPr>
        <p:txBody>
          <a:bodyPr>
            <a:normAutofit/>
          </a:bodyPr>
          <a:lstStyle/>
          <a:p>
            <a:pPr lvl="7"/>
            <a:r>
              <a:rPr lang="en-US" sz="2200" i="1" dirty="0" smtClean="0">
                <a:solidFill>
                  <a:srgbClr val="00B0F0"/>
                </a:solidFill>
                <a:latin typeface="Cambria" panose="02040503050406030204" pitchFamily="18" charset="0"/>
                <a:ea typeface="Cambria" panose="02040503050406030204" pitchFamily="18" charset="0"/>
              </a:rPr>
              <a:t>1</a:t>
            </a:r>
            <a:r>
              <a:rPr lang="en-US" sz="2200" i="1" dirty="0">
                <a:solidFill>
                  <a:srgbClr val="00B0F0"/>
                </a:solidFill>
                <a:latin typeface="Cambria" panose="02040503050406030204" pitchFamily="18" charset="0"/>
                <a:ea typeface="Cambria" panose="02040503050406030204" pitchFamily="18" charset="0"/>
              </a:rPr>
              <a:t>. Principles of web graphics </a:t>
            </a:r>
            <a:r>
              <a:rPr lang="en-US" sz="2200" i="1" dirty="0" smtClean="0">
                <a:solidFill>
                  <a:srgbClr val="00B0F0"/>
                </a:solidFill>
                <a:latin typeface="Cambria" panose="02040503050406030204" pitchFamily="18" charset="0"/>
                <a:ea typeface="Cambria" panose="02040503050406030204" pitchFamily="18" charset="0"/>
              </a:rPr>
              <a:t>design,</a:t>
            </a:r>
          </a:p>
          <a:p>
            <a:pPr lvl="7"/>
            <a:r>
              <a:rPr lang="en-US" sz="2200" i="1" dirty="0">
                <a:solidFill>
                  <a:srgbClr val="00B0F0"/>
                </a:solidFill>
                <a:latin typeface="Cambria" panose="02040503050406030204" pitchFamily="18" charset="0"/>
                <a:ea typeface="Cambria" panose="02040503050406030204" pitchFamily="18" charset="0"/>
              </a:rPr>
              <a:t>2. browser safe colors</a:t>
            </a:r>
            <a:r>
              <a:rPr lang="en-US" sz="2200" i="1" dirty="0" smtClean="0">
                <a:solidFill>
                  <a:srgbClr val="00B0F0"/>
                </a:solidFill>
                <a:latin typeface="Cambria" panose="02040503050406030204" pitchFamily="18" charset="0"/>
                <a:ea typeface="Cambria" panose="02040503050406030204" pitchFamily="18" charset="0"/>
              </a:rPr>
              <a:t>,</a:t>
            </a:r>
          </a:p>
          <a:p>
            <a:pPr lvl="7"/>
            <a:r>
              <a:rPr lang="en-US" sz="2200" i="1" dirty="0" smtClean="0">
                <a:solidFill>
                  <a:srgbClr val="00B0F0"/>
                </a:solidFill>
                <a:latin typeface="Cambria" panose="02040503050406030204" pitchFamily="18" charset="0"/>
                <a:ea typeface="Cambria" panose="02040503050406030204" pitchFamily="18" charset="0"/>
              </a:rPr>
              <a:t>3.  </a:t>
            </a:r>
            <a:r>
              <a:rPr lang="en-US" sz="2200" i="1" dirty="0">
                <a:solidFill>
                  <a:srgbClr val="00B0F0"/>
                </a:solidFill>
                <a:latin typeface="Cambria" panose="02040503050406030204" pitchFamily="18" charset="0"/>
                <a:ea typeface="Cambria" panose="02040503050406030204" pitchFamily="18" charset="0"/>
              </a:rPr>
              <a:t>size</a:t>
            </a:r>
            <a:r>
              <a:rPr lang="en-US" sz="2200" i="1" dirty="0" smtClean="0">
                <a:solidFill>
                  <a:srgbClr val="00B0F0"/>
                </a:solidFill>
                <a:latin typeface="Cambria" panose="02040503050406030204" pitchFamily="18" charset="0"/>
                <a:ea typeface="Cambria" panose="02040503050406030204" pitchFamily="18" charset="0"/>
              </a:rPr>
              <a:t>,</a:t>
            </a:r>
          </a:p>
          <a:p>
            <a:pPr lvl="7"/>
            <a:r>
              <a:rPr lang="en-US" sz="2200" i="1" dirty="0" smtClean="0">
                <a:solidFill>
                  <a:srgbClr val="00B0F0"/>
                </a:solidFill>
                <a:latin typeface="Cambria" panose="02040503050406030204" pitchFamily="18" charset="0"/>
                <a:ea typeface="Cambria" panose="02040503050406030204" pitchFamily="18" charset="0"/>
              </a:rPr>
              <a:t>4.  </a:t>
            </a:r>
            <a:r>
              <a:rPr lang="en-US" sz="2200" i="1" dirty="0">
                <a:solidFill>
                  <a:srgbClr val="00B0F0"/>
                </a:solidFill>
                <a:latin typeface="Cambria" panose="02040503050406030204" pitchFamily="18" charset="0"/>
                <a:ea typeface="Cambria" panose="02040503050406030204" pitchFamily="18" charset="0"/>
              </a:rPr>
              <a:t>resolution</a:t>
            </a:r>
            <a:r>
              <a:rPr lang="en-US" sz="2200" i="1" dirty="0" smtClean="0">
                <a:solidFill>
                  <a:srgbClr val="00B0F0"/>
                </a:solidFill>
                <a:latin typeface="Cambria" panose="02040503050406030204" pitchFamily="18" charset="0"/>
                <a:ea typeface="Cambria" panose="02040503050406030204" pitchFamily="18" charset="0"/>
              </a:rPr>
              <a:t>,</a:t>
            </a:r>
          </a:p>
          <a:p>
            <a:pPr lvl="7"/>
            <a:r>
              <a:rPr lang="en-US" sz="2200" i="1" dirty="0">
                <a:solidFill>
                  <a:srgbClr val="00B0F0"/>
                </a:solidFill>
                <a:latin typeface="Cambria" panose="02040503050406030204" pitchFamily="18" charset="0"/>
                <a:ea typeface="Cambria" panose="02040503050406030204" pitchFamily="18" charset="0"/>
              </a:rPr>
              <a:t>5</a:t>
            </a:r>
            <a:r>
              <a:rPr lang="en-US" sz="2200" i="1" dirty="0" smtClean="0">
                <a:solidFill>
                  <a:srgbClr val="00B0F0"/>
                </a:solidFill>
                <a:latin typeface="Cambria" panose="02040503050406030204" pitchFamily="18" charset="0"/>
                <a:ea typeface="Cambria" panose="02040503050406030204" pitchFamily="18" charset="0"/>
              </a:rPr>
              <a:t> </a:t>
            </a:r>
            <a:r>
              <a:rPr lang="en-US" sz="2200" i="1" dirty="0">
                <a:solidFill>
                  <a:srgbClr val="00B0F0"/>
                </a:solidFill>
                <a:latin typeface="Cambria" panose="02040503050406030204" pitchFamily="18" charset="0"/>
                <a:ea typeface="Cambria" panose="02040503050406030204" pitchFamily="18" charset="0"/>
              </a:rPr>
              <a:t>background, </a:t>
            </a:r>
            <a:endParaRPr lang="en-US" sz="2200" i="1" dirty="0" smtClean="0">
              <a:solidFill>
                <a:srgbClr val="00B0F0"/>
              </a:solidFill>
              <a:latin typeface="Cambria" panose="02040503050406030204" pitchFamily="18" charset="0"/>
              <a:ea typeface="Cambria" panose="02040503050406030204" pitchFamily="18" charset="0"/>
            </a:endParaRPr>
          </a:p>
          <a:p>
            <a:pPr lvl="7"/>
            <a:r>
              <a:rPr lang="en-US" sz="2200" i="1" dirty="0" smtClean="0">
                <a:solidFill>
                  <a:srgbClr val="00B0F0"/>
                </a:solidFill>
                <a:latin typeface="Cambria" panose="02040503050406030204" pitchFamily="18" charset="0"/>
                <a:ea typeface="Cambria" panose="02040503050406030204" pitchFamily="18" charset="0"/>
              </a:rPr>
              <a:t>6. anti-aliasing </a:t>
            </a:r>
            <a:endParaRPr lang="en-US" sz="2200" i="1" dirty="0">
              <a:solidFill>
                <a:srgbClr val="00B0F0"/>
              </a:solidFill>
              <a:latin typeface="Cambria" panose="02040503050406030204" pitchFamily="18" charset="0"/>
              <a:ea typeface="Cambria" panose="02040503050406030204" pitchFamily="18" charset="0"/>
            </a:endParaRPr>
          </a:p>
        </p:txBody>
      </p:sp>
      <p:sp>
        <p:nvSpPr>
          <p:cNvPr id="4" name="Slide Number Placeholder 3"/>
          <p:cNvSpPr>
            <a:spLocks noGrp="1"/>
          </p:cNvSpPr>
          <p:nvPr>
            <p:ph type="sldNum" sz="quarter" idx="10"/>
          </p:nvPr>
        </p:nvSpPr>
        <p:spPr/>
        <p:txBody>
          <a:bodyPr/>
          <a:lstStyle/>
          <a:p>
            <a:r>
              <a:rPr lang="en-US" smtClean="0"/>
              <a:t>PAGE </a:t>
            </a:r>
            <a:fld id="{4A9B5881-4007-4345-955A-79C2656F0C49}" type="slidenum">
              <a:rPr lang="en-US" smtClean="0"/>
              <a:pPr/>
              <a:t>3</a:t>
            </a:fld>
            <a:endParaRPr lang="en-US" dirty="0"/>
          </a:p>
        </p:txBody>
      </p:sp>
    </p:spTree>
    <p:extLst>
      <p:ext uri="{BB962C8B-B14F-4D97-AF65-F5344CB8AC3E}">
        <p14:creationId xmlns:p14="http://schemas.microsoft.com/office/powerpoint/2010/main" val="868487545"/>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barn(inVertical)">
                                      <p:cBhvr>
                                        <p:cTn id="12" dur="500"/>
                                        <p:tgtEl>
                                          <p:spTgt spid="3">
                                            <p:txEl>
                                              <p:pRg st="0" end="0"/>
                                            </p:txEl>
                                          </p:spTgt>
                                        </p:tgtEl>
                                      </p:cBhvr>
                                    </p:animEffect>
                                  </p:childTnLst>
                                </p:cTn>
                              </p:par>
                              <p:par>
                                <p:cTn id="13" presetID="16" presetClass="entr" presetSubtype="21" fill="hold" grpId="0"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barn(inVertical)">
                                      <p:cBhvr>
                                        <p:cTn id="15" dur="500"/>
                                        <p:tgtEl>
                                          <p:spTgt spid="3">
                                            <p:txEl>
                                              <p:pRg st="1" end="1"/>
                                            </p:txEl>
                                          </p:spTgt>
                                        </p:tgtEl>
                                      </p:cBhvr>
                                    </p:animEffect>
                                  </p:childTnLst>
                                </p:cTn>
                              </p:par>
                              <p:par>
                                <p:cTn id="16" presetID="16" presetClass="entr" presetSubtype="21" fill="hold" grpId="0" nodeType="with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barn(inVertical)">
                                      <p:cBhvr>
                                        <p:cTn id="18" dur="500"/>
                                        <p:tgtEl>
                                          <p:spTgt spid="3">
                                            <p:txEl>
                                              <p:pRg st="2" end="2"/>
                                            </p:txEl>
                                          </p:spTgt>
                                        </p:tgtEl>
                                      </p:cBhvr>
                                    </p:animEffect>
                                  </p:childTnLst>
                                </p:cTn>
                              </p:par>
                              <p:par>
                                <p:cTn id="19" presetID="16" presetClass="entr" presetSubtype="21" fill="hold" grpId="0"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barn(inVertical)">
                                      <p:cBhvr>
                                        <p:cTn id="21" dur="500"/>
                                        <p:tgtEl>
                                          <p:spTgt spid="3">
                                            <p:txEl>
                                              <p:pRg st="3" end="3"/>
                                            </p:txEl>
                                          </p:spTgt>
                                        </p:tgtEl>
                                      </p:cBhvr>
                                    </p:animEffect>
                                  </p:childTnLst>
                                </p:cTn>
                              </p:par>
                              <p:par>
                                <p:cTn id="22" presetID="16" presetClass="entr" presetSubtype="21" fill="hold" grpId="0" nodeType="with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barn(inVertical)">
                                      <p:cBhvr>
                                        <p:cTn id="24" dur="500"/>
                                        <p:tgtEl>
                                          <p:spTgt spid="3">
                                            <p:txEl>
                                              <p:pRg st="4" end="4"/>
                                            </p:txEl>
                                          </p:spTgt>
                                        </p:tgtEl>
                                      </p:cBhvr>
                                    </p:animEffect>
                                  </p:childTnLst>
                                </p:cTn>
                              </p:par>
                              <p:par>
                                <p:cTn id="25" presetID="16" presetClass="entr" presetSubtype="21" fill="hold" grpId="0" nodeType="with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barn(inVertical)">
                                      <p:cBhvr>
                                        <p:cTn id="27"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693919"/>
            <a:ext cx="10329153" cy="1436437"/>
          </a:xfrm>
          <a:noFill/>
        </p:spPr>
        <p:txBody>
          <a:bodyPr/>
          <a:lstStyle/>
          <a:p>
            <a:r>
              <a:rPr lang="en-US" sz="3200" i="1" dirty="0" smtClean="0">
                <a:solidFill>
                  <a:srgbClr val="C00000"/>
                </a:solidFill>
                <a:latin typeface="Bell MT" panose="02020503060305020303" pitchFamily="18" charset="0"/>
              </a:rPr>
              <a:t>				Graphic design:-</a:t>
            </a:r>
            <a:endParaRPr lang="en-US" sz="3200" i="1" dirty="0">
              <a:solidFill>
                <a:srgbClr val="C00000"/>
              </a:solidFill>
              <a:latin typeface="Bell MT" panose="02020503060305020303" pitchFamily="18" charset="0"/>
            </a:endParaRPr>
          </a:p>
        </p:txBody>
      </p:sp>
      <p:sp>
        <p:nvSpPr>
          <p:cNvPr id="3" name="Content Placeholder 2"/>
          <p:cNvSpPr>
            <a:spLocks noGrp="1"/>
          </p:cNvSpPr>
          <p:nvPr>
            <p:ph idx="1"/>
          </p:nvPr>
        </p:nvSpPr>
        <p:spPr>
          <a:xfrm>
            <a:off x="838200" y="2840477"/>
            <a:ext cx="10515600" cy="3336486"/>
          </a:xfrm>
        </p:spPr>
        <p:txBody>
          <a:bodyPr>
            <a:normAutofit/>
          </a:bodyPr>
          <a:lstStyle/>
          <a:p>
            <a:r>
              <a:rPr lang="en-US" sz="2800" i="1" dirty="0">
                <a:solidFill>
                  <a:srgbClr val="00B0F0"/>
                </a:solidFill>
                <a:latin typeface="Cambria" panose="02040503050406030204" pitchFamily="18" charset="0"/>
                <a:ea typeface="Cambria" panose="02040503050406030204" pitchFamily="18" charset="0"/>
              </a:rPr>
              <a:t>Graphic design is a craft where professionals create visual content to communicate messages. By applying visual hierarchy and page layout techniques, designers use typography and pictures to meet users’ specific needs and focus on the logic of displaying elements in interactive designs, to optimize the user experience</a:t>
            </a:r>
            <a:r>
              <a:rPr lang="en-US" sz="2800" i="1" dirty="0" smtClean="0">
                <a:solidFill>
                  <a:srgbClr val="00B0F0"/>
                </a:solidFill>
                <a:latin typeface="Cambria" panose="02040503050406030204" pitchFamily="18" charset="0"/>
                <a:ea typeface="Cambria" panose="02040503050406030204" pitchFamily="18" charset="0"/>
              </a:rPr>
              <a:t>.</a:t>
            </a:r>
            <a:endParaRPr lang="en-US" sz="2800" i="1" dirty="0">
              <a:solidFill>
                <a:srgbClr val="00B0F0"/>
              </a:solidFill>
              <a:latin typeface="Cambria" panose="02040503050406030204" pitchFamily="18" charset="0"/>
              <a:ea typeface="Cambria" panose="02040503050406030204" pitchFamily="18" charset="0"/>
            </a:endParaRPr>
          </a:p>
          <a:p>
            <a:endParaRPr lang="en-US" sz="2800" i="1" dirty="0">
              <a:solidFill>
                <a:srgbClr val="00B0F0"/>
              </a:solidFill>
              <a:latin typeface="Cambria" panose="02040503050406030204" pitchFamily="18" charset="0"/>
              <a:ea typeface="Cambria" panose="02040503050406030204" pitchFamily="18" charset="0"/>
            </a:endParaRPr>
          </a:p>
        </p:txBody>
      </p:sp>
      <p:sp>
        <p:nvSpPr>
          <p:cNvPr id="4" name="Slide Number Placeholder 3"/>
          <p:cNvSpPr>
            <a:spLocks noGrp="1"/>
          </p:cNvSpPr>
          <p:nvPr>
            <p:ph type="sldNum" sz="quarter" idx="10"/>
          </p:nvPr>
        </p:nvSpPr>
        <p:spPr/>
        <p:txBody>
          <a:bodyPr/>
          <a:lstStyle/>
          <a:p>
            <a:r>
              <a:rPr lang="en-US" smtClean="0"/>
              <a:t>PAGE </a:t>
            </a:r>
            <a:fld id="{4A9B5881-4007-4345-955A-79C2656F0C49}" type="slidenum">
              <a:rPr lang="en-US" smtClean="0"/>
              <a:pPr/>
              <a:t>4</a:t>
            </a:fld>
            <a:endParaRPr lang="en-US" dirty="0"/>
          </a:p>
        </p:txBody>
      </p:sp>
    </p:spTree>
    <p:extLst>
      <p:ext uri="{BB962C8B-B14F-4D97-AF65-F5344CB8AC3E}">
        <p14:creationId xmlns:p14="http://schemas.microsoft.com/office/powerpoint/2010/main" val="1153824177"/>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barn(inVertical)">
                                      <p:cBhvr>
                                        <p:cTn id="12"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r>
              <a:rPr lang="en-US" smtClean="0"/>
              <a:t>PAGE </a:t>
            </a:r>
            <a:fld id="{4A9B5881-4007-4345-955A-79C2656F0C49}" type="slidenum">
              <a:rPr lang="en-US" smtClean="0"/>
              <a:pPr/>
              <a:t>5</a:t>
            </a:fld>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5554494" cy="6721475"/>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54494" y="0"/>
            <a:ext cx="6637506" cy="6721475"/>
          </a:xfrm>
          <a:prstGeom prst="rect">
            <a:avLst/>
          </a:prstGeom>
        </p:spPr>
      </p:pic>
    </p:spTree>
    <p:extLst>
      <p:ext uri="{BB962C8B-B14F-4D97-AF65-F5344CB8AC3E}">
        <p14:creationId xmlns:p14="http://schemas.microsoft.com/office/powerpoint/2010/main" val="819355261"/>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93408"/>
            <a:ext cx="10299970" cy="669002"/>
          </a:xfrm>
          <a:noFill/>
        </p:spPr>
        <p:txBody>
          <a:bodyPr/>
          <a:lstStyle/>
          <a:p>
            <a:r>
              <a:rPr lang="en-US" sz="3200" i="1" dirty="0" smtClean="0">
                <a:solidFill>
                  <a:srgbClr val="C00000"/>
                </a:solidFill>
                <a:latin typeface="Bell MT" panose="02020503060305020303" pitchFamily="18" charset="0"/>
                <a:ea typeface="Cambria" panose="02040503050406030204" pitchFamily="18" charset="0"/>
              </a:rPr>
              <a:t>			Principles </a:t>
            </a:r>
            <a:r>
              <a:rPr lang="en-US" sz="3200" i="1" dirty="0">
                <a:solidFill>
                  <a:srgbClr val="C00000"/>
                </a:solidFill>
                <a:latin typeface="Bell MT" panose="02020503060305020303" pitchFamily="18" charset="0"/>
                <a:ea typeface="Cambria" panose="02040503050406030204" pitchFamily="18" charset="0"/>
              </a:rPr>
              <a:t>of web graphics </a:t>
            </a:r>
            <a:r>
              <a:rPr lang="en-US" sz="3200" i="1" dirty="0" smtClean="0">
                <a:solidFill>
                  <a:srgbClr val="C00000"/>
                </a:solidFill>
                <a:latin typeface="Bell MT" panose="02020503060305020303" pitchFamily="18" charset="0"/>
                <a:ea typeface="Cambria" panose="02040503050406030204" pitchFamily="18" charset="0"/>
              </a:rPr>
              <a:t>design:-</a:t>
            </a:r>
            <a:endParaRPr lang="en-US" sz="3200" dirty="0">
              <a:solidFill>
                <a:srgbClr val="C00000"/>
              </a:solidFill>
              <a:latin typeface="Bell MT" panose="02020503060305020303" pitchFamily="18" charset="0"/>
            </a:endParaRPr>
          </a:p>
        </p:txBody>
      </p:sp>
      <p:sp>
        <p:nvSpPr>
          <p:cNvPr id="3" name="Content Placeholder 2"/>
          <p:cNvSpPr>
            <a:spLocks noGrp="1"/>
          </p:cNvSpPr>
          <p:nvPr>
            <p:ph idx="1"/>
          </p:nvPr>
        </p:nvSpPr>
        <p:spPr/>
        <p:txBody>
          <a:bodyPr>
            <a:normAutofit/>
          </a:bodyPr>
          <a:lstStyle/>
          <a:p>
            <a:pPr lvl="8"/>
            <a:r>
              <a:rPr lang="en-US" sz="2600" i="1" dirty="0" smtClean="0">
                <a:solidFill>
                  <a:srgbClr val="00B0F0"/>
                </a:solidFill>
                <a:latin typeface="Cambria" panose="02040503050406030204" pitchFamily="18" charset="0"/>
                <a:ea typeface="Cambria" panose="02040503050406030204" pitchFamily="18" charset="0"/>
              </a:rPr>
              <a:t>1. Balance</a:t>
            </a:r>
          </a:p>
          <a:p>
            <a:pPr lvl="8"/>
            <a:r>
              <a:rPr lang="en-US" sz="2600" i="1" dirty="0" smtClean="0">
                <a:solidFill>
                  <a:srgbClr val="00B0F0"/>
                </a:solidFill>
                <a:latin typeface="Cambria" panose="02040503050406030204" pitchFamily="18" charset="0"/>
                <a:ea typeface="Cambria" panose="02040503050406030204" pitchFamily="18" charset="0"/>
              </a:rPr>
              <a:t>2. Alignment</a:t>
            </a:r>
            <a:endParaRPr lang="en-US" sz="2600" i="1" dirty="0">
              <a:solidFill>
                <a:srgbClr val="00B0F0"/>
              </a:solidFill>
              <a:latin typeface="Cambria" panose="02040503050406030204" pitchFamily="18" charset="0"/>
              <a:ea typeface="Cambria" panose="02040503050406030204" pitchFamily="18" charset="0"/>
            </a:endParaRPr>
          </a:p>
          <a:p>
            <a:pPr lvl="8"/>
            <a:r>
              <a:rPr lang="en-US" sz="2600" i="1" dirty="0">
                <a:solidFill>
                  <a:srgbClr val="00B0F0"/>
                </a:solidFill>
                <a:latin typeface="Cambria" panose="02040503050406030204" pitchFamily="18" charset="0"/>
                <a:ea typeface="Cambria" panose="02040503050406030204" pitchFamily="18" charset="0"/>
              </a:rPr>
              <a:t>3</a:t>
            </a:r>
            <a:r>
              <a:rPr lang="en-US" sz="2600" i="1" dirty="0" smtClean="0">
                <a:solidFill>
                  <a:srgbClr val="00B0F0"/>
                </a:solidFill>
                <a:latin typeface="Cambria" panose="02040503050406030204" pitchFamily="18" charset="0"/>
                <a:ea typeface="Cambria" panose="02040503050406030204" pitchFamily="18" charset="0"/>
              </a:rPr>
              <a:t>. Hierarchy</a:t>
            </a:r>
            <a:endParaRPr lang="en-US" sz="2600" i="1" dirty="0">
              <a:solidFill>
                <a:srgbClr val="00B0F0"/>
              </a:solidFill>
              <a:latin typeface="Cambria" panose="02040503050406030204" pitchFamily="18" charset="0"/>
              <a:ea typeface="Cambria" panose="02040503050406030204" pitchFamily="18" charset="0"/>
            </a:endParaRPr>
          </a:p>
          <a:p>
            <a:pPr lvl="8"/>
            <a:r>
              <a:rPr lang="en-US" sz="2600" i="1" dirty="0">
                <a:solidFill>
                  <a:srgbClr val="00B0F0"/>
                </a:solidFill>
                <a:latin typeface="Cambria" panose="02040503050406030204" pitchFamily="18" charset="0"/>
                <a:ea typeface="Cambria" panose="02040503050406030204" pitchFamily="18" charset="0"/>
              </a:rPr>
              <a:t>4</a:t>
            </a:r>
            <a:r>
              <a:rPr lang="en-US" sz="2600" i="1" dirty="0" smtClean="0">
                <a:solidFill>
                  <a:srgbClr val="00B0F0"/>
                </a:solidFill>
                <a:latin typeface="Cambria" panose="02040503050406030204" pitchFamily="18" charset="0"/>
                <a:ea typeface="Cambria" panose="02040503050406030204" pitchFamily="18" charset="0"/>
              </a:rPr>
              <a:t>. Contrast</a:t>
            </a:r>
            <a:endParaRPr lang="en-US" sz="2600" i="1" dirty="0">
              <a:solidFill>
                <a:srgbClr val="00B0F0"/>
              </a:solidFill>
              <a:latin typeface="Cambria" panose="02040503050406030204" pitchFamily="18" charset="0"/>
              <a:ea typeface="Cambria" panose="02040503050406030204" pitchFamily="18" charset="0"/>
            </a:endParaRPr>
          </a:p>
          <a:p>
            <a:pPr lvl="8"/>
            <a:r>
              <a:rPr lang="en-US" sz="2600" i="1" dirty="0" smtClean="0">
                <a:solidFill>
                  <a:srgbClr val="00B0F0"/>
                </a:solidFill>
                <a:latin typeface="Cambria" panose="02040503050406030204" pitchFamily="18" charset="0"/>
                <a:ea typeface="Cambria" panose="02040503050406030204" pitchFamily="18" charset="0"/>
              </a:rPr>
              <a:t>5. Rhythm</a:t>
            </a:r>
            <a:endParaRPr lang="en-US" sz="2600" i="1" dirty="0">
              <a:solidFill>
                <a:srgbClr val="00B0F0"/>
              </a:solidFill>
              <a:latin typeface="Cambria" panose="02040503050406030204" pitchFamily="18" charset="0"/>
              <a:ea typeface="Cambria" panose="02040503050406030204" pitchFamily="18" charset="0"/>
            </a:endParaRPr>
          </a:p>
          <a:p>
            <a:pPr lvl="8"/>
            <a:r>
              <a:rPr lang="en-US" sz="2600" i="1" dirty="0">
                <a:solidFill>
                  <a:srgbClr val="00B0F0"/>
                </a:solidFill>
                <a:latin typeface="Cambria" panose="02040503050406030204" pitchFamily="18" charset="0"/>
                <a:ea typeface="Cambria" panose="02040503050406030204" pitchFamily="18" charset="0"/>
              </a:rPr>
              <a:t>6</a:t>
            </a:r>
            <a:r>
              <a:rPr lang="en-US" sz="2600" i="1" dirty="0" smtClean="0">
                <a:solidFill>
                  <a:srgbClr val="00B0F0"/>
                </a:solidFill>
                <a:latin typeface="Cambria" panose="02040503050406030204" pitchFamily="18" charset="0"/>
                <a:ea typeface="Cambria" panose="02040503050406030204" pitchFamily="18" charset="0"/>
              </a:rPr>
              <a:t>. Proximity</a:t>
            </a:r>
          </a:p>
          <a:p>
            <a:pPr lvl="8"/>
            <a:r>
              <a:rPr lang="en-US" sz="2600" i="1" dirty="0">
                <a:solidFill>
                  <a:srgbClr val="00B0F0"/>
                </a:solidFill>
                <a:latin typeface="Cambria" panose="02040503050406030204" pitchFamily="18" charset="0"/>
                <a:ea typeface="Cambria" panose="02040503050406030204" pitchFamily="18" charset="0"/>
              </a:rPr>
              <a:t>7</a:t>
            </a:r>
            <a:r>
              <a:rPr lang="en-US" sz="2600" i="1" dirty="0" smtClean="0">
                <a:solidFill>
                  <a:srgbClr val="00B0F0"/>
                </a:solidFill>
                <a:latin typeface="Cambria" panose="02040503050406030204" pitchFamily="18" charset="0"/>
                <a:ea typeface="Cambria" panose="02040503050406030204" pitchFamily="18" charset="0"/>
              </a:rPr>
              <a:t>. </a:t>
            </a:r>
            <a:r>
              <a:rPr lang="en-US" sz="2600" i="1" dirty="0" err="1" smtClean="0">
                <a:solidFill>
                  <a:srgbClr val="00B0F0"/>
                </a:solidFill>
                <a:latin typeface="Cambria" panose="02040503050406030204" pitchFamily="18" charset="0"/>
                <a:ea typeface="Cambria" panose="02040503050406030204" pitchFamily="18" charset="0"/>
              </a:rPr>
              <a:t>Colour</a:t>
            </a:r>
            <a:r>
              <a:rPr lang="en-US" sz="2600" i="1" dirty="0" smtClean="0">
                <a:solidFill>
                  <a:srgbClr val="00B0F0"/>
                </a:solidFill>
                <a:latin typeface="Cambria" panose="02040503050406030204" pitchFamily="18" charset="0"/>
                <a:ea typeface="Cambria" panose="02040503050406030204" pitchFamily="18" charset="0"/>
              </a:rPr>
              <a:t> </a:t>
            </a:r>
            <a:r>
              <a:rPr lang="en-US" sz="2600" i="1" dirty="0">
                <a:solidFill>
                  <a:srgbClr val="00B0F0"/>
                </a:solidFill>
                <a:latin typeface="Cambria" panose="02040503050406030204" pitchFamily="18" charset="0"/>
                <a:ea typeface="Cambria" panose="02040503050406030204" pitchFamily="18" charset="0"/>
              </a:rPr>
              <a:t>and space </a:t>
            </a:r>
          </a:p>
        </p:txBody>
      </p:sp>
      <p:sp>
        <p:nvSpPr>
          <p:cNvPr id="4" name="Slide Number Placeholder 3"/>
          <p:cNvSpPr>
            <a:spLocks noGrp="1"/>
          </p:cNvSpPr>
          <p:nvPr>
            <p:ph type="sldNum" sz="quarter" idx="10"/>
          </p:nvPr>
        </p:nvSpPr>
        <p:spPr/>
        <p:txBody>
          <a:bodyPr/>
          <a:lstStyle/>
          <a:p>
            <a:r>
              <a:rPr lang="en-US" smtClean="0"/>
              <a:t>PAGE </a:t>
            </a:r>
            <a:fld id="{4A9B5881-4007-4345-955A-79C2656F0C49}" type="slidenum">
              <a:rPr lang="en-US" smtClean="0"/>
              <a:pPr/>
              <a:t>6</a:t>
            </a:fld>
            <a:endParaRPr lang="en-US" dirty="0"/>
          </a:p>
        </p:txBody>
      </p:sp>
    </p:spTree>
    <p:extLst>
      <p:ext uri="{BB962C8B-B14F-4D97-AF65-F5344CB8AC3E}">
        <p14:creationId xmlns:p14="http://schemas.microsoft.com/office/powerpoint/2010/main" val="1642281562"/>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barn(inVertical)">
                                      <p:cBhvr>
                                        <p:cTn id="12" dur="500"/>
                                        <p:tgtEl>
                                          <p:spTgt spid="3">
                                            <p:txEl>
                                              <p:pRg st="0" end="0"/>
                                            </p:txEl>
                                          </p:spTgt>
                                        </p:tgtEl>
                                      </p:cBhvr>
                                    </p:animEffect>
                                  </p:childTnLst>
                                </p:cTn>
                              </p:par>
                              <p:par>
                                <p:cTn id="13" presetID="16" presetClass="entr" presetSubtype="21" fill="hold" grpId="0"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barn(inVertical)">
                                      <p:cBhvr>
                                        <p:cTn id="15" dur="500"/>
                                        <p:tgtEl>
                                          <p:spTgt spid="3">
                                            <p:txEl>
                                              <p:pRg st="1" end="1"/>
                                            </p:txEl>
                                          </p:spTgt>
                                        </p:tgtEl>
                                      </p:cBhvr>
                                    </p:animEffect>
                                  </p:childTnLst>
                                </p:cTn>
                              </p:par>
                              <p:par>
                                <p:cTn id="16" presetID="16" presetClass="entr" presetSubtype="21" fill="hold" grpId="0" nodeType="with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barn(inVertical)">
                                      <p:cBhvr>
                                        <p:cTn id="18" dur="500"/>
                                        <p:tgtEl>
                                          <p:spTgt spid="3">
                                            <p:txEl>
                                              <p:pRg st="2" end="2"/>
                                            </p:txEl>
                                          </p:spTgt>
                                        </p:tgtEl>
                                      </p:cBhvr>
                                    </p:animEffect>
                                  </p:childTnLst>
                                </p:cTn>
                              </p:par>
                              <p:par>
                                <p:cTn id="19" presetID="16" presetClass="entr" presetSubtype="21" fill="hold" grpId="0"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barn(inVertical)">
                                      <p:cBhvr>
                                        <p:cTn id="21" dur="500"/>
                                        <p:tgtEl>
                                          <p:spTgt spid="3">
                                            <p:txEl>
                                              <p:pRg st="3" end="3"/>
                                            </p:txEl>
                                          </p:spTgt>
                                        </p:tgtEl>
                                      </p:cBhvr>
                                    </p:animEffect>
                                  </p:childTnLst>
                                </p:cTn>
                              </p:par>
                              <p:par>
                                <p:cTn id="22" presetID="16" presetClass="entr" presetSubtype="21" fill="hold" grpId="0" nodeType="with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barn(inVertical)">
                                      <p:cBhvr>
                                        <p:cTn id="24" dur="500"/>
                                        <p:tgtEl>
                                          <p:spTgt spid="3">
                                            <p:txEl>
                                              <p:pRg st="4" end="4"/>
                                            </p:txEl>
                                          </p:spTgt>
                                        </p:tgtEl>
                                      </p:cBhvr>
                                    </p:animEffect>
                                  </p:childTnLst>
                                </p:cTn>
                              </p:par>
                              <p:par>
                                <p:cTn id="25" presetID="16" presetClass="entr" presetSubtype="21" fill="hold" grpId="0" nodeType="with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barn(inVertical)">
                                      <p:cBhvr>
                                        <p:cTn id="27" dur="500"/>
                                        <p:tgtEl>
                                          <p:spTgt spid="3">
                                            <p:txEl>
                                              <p:pRg st="5" end="5"/>
                                            </p:txEl>
                                          </p:spTgt>
                                        </p:tgtEl>
                                      </p:cBhvr>
                                    </p:animEffect>
                                  </p:childTnLst>
                                </p:cTn>
                              </p:par>
                              <p:par>
                                <p:cTn id="28" presetID="16" presetClass="entr" presetSubtype="21" fill="hold" grpId="0" nodeType="withEffect">
                                  <p:stCondLst>
                                    <p:cond delay="0"/>
                                  </p:stCondLst>
                                  <p:childTnLst>
                                    <p:set>
                                      <p:cBhvr>
                                        <p:cTn id="29" dur="1" fill="hold">
                                          <p:stCondLst>
                                            <p:cond delay="0"/>
                                          </p:stCondLst>
                                        </p:cTn>
                                        <p:tgtEl>
                                          <p:spTgt spid="3">
                                            <p:txEl>
                                              <p:pRg st="6" end="6"/>
                                            </p:txEl>
                                          </p:spTgt>
                                        </p:tgtEl>
                                        <p:attrNameLst>
                                          <p:attrName>style.visibility</p:attrName>
                                        </p:attrNameLst>
                                      </p:cBhvr>
                                      <p:to>
                                        <p:strVal val="visible"/>
                                      </p:to>
                                    </p:set>
                                    <p:animEffect transition="in" filter="barn(inVertical)">
                                      <p:cBhvr>
                                        <p:cTn id="30"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93920"/>
            <a:ext cx="10515600" cy="667976"/>
          </a:xfrm>
          <a:noFill/>
        </p:spPr>
        <p:txBody>
          <a:bodyPr/>
          <a:lstStyle/>
          <a:p>
            <a:r>
              <a:rPr lang="en-US" sz="3200" i="1" dirty="0" smtClean="0">
                <a:solidFill>
                  <a:srgbClr val="C00000"/>
                </a:solidFill>
                <a:latin typeface="Bell MT" panose="02020503060305020303" pitchFamily="18" charset="0"/>
              </a:rPr>
              <a:t>					Balance:-</a:t>
            </a:r>
            <a:endParaRPr lang="en-US" sz="3200" i="1" dirty="0">
              <a:solidFill>
                <a:srgbClr val="C00000"/>
              </a:solidFill>
              <a:latin typeface="Bell MT" panose="02020503060305020303" pitchFamily="18" charset="0"/>
            </a:endParaRPr>
          </a:p>
        </p:txBody>
      </p:sp>
      <p:sp>
        <p:nvSpPr>
          <p:cNvPr id="3" name="Content Placeholder 2"/>
          <p:cNvSpPr>
            <a:spLocks noGrp="1"/>
          </p:cNvSpPr>
          <p:nvPr>
            <p:ph idx="1"/>
          </p:nvPr>
        </p:nvSpPr>
        <p:spPr/>
        <p:txBody>
          <a:bodyPr>
            <a:normAutofit/>
          </a:bodyPr>
          <a:lstStyle/>
          <a:p>
            <a:r>
              <a:rPr lang="en-US" sz="2800" i="1" dirty="0" smtClean="0">
                <a:solidFill>
                  <a:srgbClr val="0070C0"/>
                </a:solidFill>
                <a:latin typeface="Cambria" panose="02040503050406030204" pitchFamily="18" charset="0"/>
                <a:ea typeface="Cambria" panose="02040503050406030204" pitchFamily="18" charset="0"/>
              </a:rPr>
              <a:t>This </a:t>
            </a:r>
            <a:r>
              <a:rPr lang="en-US" sz="2800" i="1" dirty="0">
                <a:solidFill>
                  <a:srgbClr val="0070C0"/>
                </a:solidFill>
                <a:latin typeface="Cambria" panose="02040503050406030204" pitchFamily="18" charset="0"/>
                <a:ea typeface="Cambria" panose="02040503050406030204" pitchFamily="18" charset="0"/>
              </a:rPr>
              <a:t>refers to the distribution of the graphic design elements, such as shapes, text </a:t>
            </a:r>
            <a:r>
              <a:rPr lang="en-US" sz="2800" i="1" dirty="0" smtClean="0">
                <a:solidFill>
                  <a:srgbClr val="0070C0"/>
                </a:solidFill>
                <a:latin typeface="Cambria" panose="02040503050406030204" pitchFamily="18" charset="0"/>
                <a:ea typeface="Cambria" panose="02040503050406030204" pitchFamily="18" charset="0"/>
              </a:rPr>
              <a:t>boxes, </a:t>
            </a:r>
            <a:r>
              <a:rPr lang="en-US" sz="2800" i="1" dirty="0">
                <a:solidFill>
                  <a:srgbClr val="0070C0"/>
                </a:solidFill>
                <a:latin typeface="Cambria" panose="02040503050406030204" pitchFamily="18" charset="0"/>
                <a:ea typeface="Cambria" panose="02040503050406030204" pitchFamily="18" charset="0"/>
              </a:rPr>
              <a:t>and images, of a design evenly throughout a certain layout. Designers can choose between a balanced (stable) design or </a:t>
            </a:r>
            <a:r>
              <a:rPr lang="en-US" sz="2800" i="1" dirty="0" smtClean="0">
                <a:solidFill>
                  <a:srgbClr val="0070C0"/>
                </a:solidFill>
                <a:latin typeface="Cambria" panose="02040503050406030204" pitchFamily="18" charset="0"/>
                <a:ea typeface="Cambria" panose="02040503050406030204" pitchFamily="18" charset="0"/>
              </a:rPr>
              <a:t>an off-balanced </a:t>
            </a:r>
            <a:r>
              <a:rPr lang="en-US" sz="2800" i="1" dirty="0">
                <a:solidFill>
                  <a:srgbClr val="0070C0"/>
                </a:solidFill>
                <a:latin typeface="Cambria" panose="02040503050406030204" pitchFamily="18" charset="0"/>
                <a:ea typeface="Cambria" panose="02040503050406030204" pitchFamily="18" charset="0"/>
              </a:rPr>
              <a:t>(dynamic) layout. In the context of graphic design, balance is of three types</a:t>
            </a:r>
            <a:r>
              <a:rPr lang="en-US" sz="2800" i="1" dirty="0" smtClean="0">
                <a:solidFill>
                  <a:srgbClr val="0070C0"/>
                </a:solidFill>
                <a:latin typeface="Cambria" panose="02040503050406030204" pitchFamily="18" charset="0"/>
                <a:ea typeface="Cambria" panose="02040503050406030204" pitchFamily="18" charset="0"/>
              </a:rPr>
              <a:t>.</a:t>
            </a:r>
          </a:p>
          <a:p>
            <a:endParaRPr lang="en-US" sz="2800" i="1" dirty="0">
              <a:solidFill>
                <a:srgbClr val="0070C0"/>
              </a:solidFill>
              <a:latin typeface="Cambria" panose="02040503050406030204" pitchFamily="18" charset="0"/>
              <a:ea typeface="Cambria" panose="02040503050406030204" pitchFamily="18" charset="0"/>
            </a:endParaRPr>
          </a:p>
          <a:p>
            <a:pPr marL="3657600" lvl="8" indent="0">
              <a:buNone/>
            </a:pPr>
            <a:r>
              <a:rPr lang="en-US" sz="2800" b="1" i="1" dirty="0" err="1">
                <a:solidFill>
                  <a:srgbClr val="0070C0"/>
                </a:solidFill>
                <a:latin typeface="Cambria" panose="02040503050406030204" pitchFamily="18" charset="0"/>
                <a:ea typeface="Cambria" panose="02040503050406030204" pitchFamily="18" charset="0"/>
              </a:rPr>
              <a:t>i</a:t>
            </a:r>
            <a:r>
              <a:rPr lang="en-US" sz="2800" b="1" i="1" dirty="0" smtClean="0">
                <a:solidFill>
                  <a:srgbClr val="0070C0"/>
                </a:solidFill>
                <a:latin typeface="Cambria" panose="02040503050406030204" pitchFamily="18" charset="0"/>
                <a:ea typeface="Cambria" panose="02040503050406030204" pitchFamily="18" charset="0"/>
              </a:rPr>
              <a:t>. Symmetrical</a:t>
            </a:r>
            <a:r>
              <a:rPr lang="en-US" sz="2800" i="1" dirty="0" smtClean="0">
                <a:solidFill>
                  <a:srgbClr val="0070C0"/>
                </a:solidFill>
                <a:latin typeface="Cambria" panose="02040503050406030204" pitchFamily="18" charset="0"/>
                <a:ea typeface="Cambria" panose="02040503050406030204" pitchFamily="18" charset="0"/>
              </a:rPr>
              <a:t>:-</a:t>
            </a:r>
            <a:endParaRPr lang="en-US" sz="2800" i="1" dirty="0">
              <a:solidFill>
                <a:srgbClr val="0070C0"/>
              </a:solidFill>
              <a:latin typeface="Cambria" panose="02040503050406030204" pitchFamily="18" charset="0"/>
              <a:ea typeface="Cambria" panose="02040503050406030204" pitchFamily="18" charset="0"/>
            </a:endParaRPr>
          </a:p>
          <a:p>
            <a:pPr marL="3657600" lvl="8" indent="0">
              <a:buNone/>
            </a:pPr>
            <a:r>
              <a:rPr lang="en-US" sz="2800" b="1" i="1" dirty="0" smtClean="0">
                <a:solidFill>
                  <a:srgbClr val="0070C0"/>
                </a:solidFill>
                <a:latin typeface="Cambria" panose="02040503050406030204" pitchFamily="18" charset="0"/>
                <a:ea typeface="Cambria" panose="02040503050406030204" pitchFamily="18" charset="0"/>
              </a:rPr>
              <a:t>ii. Asymmetrical</a:t>
            </a:r>
            <a:r>
              <a:rPr lang="en-US" sz="2800" i="1" dirty="0" smtClean="0">
                <a:solidFill>
                  <a:srgbClr val="0070C0"/>
                </a:solidFill>
                <a:latin typeface="Cambria" panose="02040503050406030204" pitchFamily="18" charset="0"/>
                <a:ea typeface="Cambria" panose="02040503050406030204" pitchFamily="18" charset="0"/>
              </a:rPr>
              <a:t>:-</a:t>
            </a:r>
          </a:p>
          <a:p>
            <a:pPr marL="3657600" lvl="8" indent="0">
              <a:buNone/>
            </a:pPr>
            <a:r>
              <a:rPr lang="en-US" sz="2800" b="1" i="1" dirty="0" smtClean="0">
                <a:solidFill>
                  <a:srgbClr val="0070C0"/>
                </a:solidFill>
                <a:latin typeface="Cambria" panose="02040503050406030204" pitchFamily="18" charset="0"/>
                <a:ea typeface="Cambria" panose="02040503050406030204" pitchFamily="18" charset="0"/>
              </a:rPr>
              <a:t>iii. Radial</a:t>
            </a:r>
            <a:r>
              <a:rPr lang="en-US" sz="2800" i="1" dirty="0" smtClean="0">
                <a:solidFill>
                  <a:srgbClr val="0070C0"/>
                </a:solidFill>
                <a:latin typeface="Cambria" panose="02040503050406030204" pitchFamily="18" charset="0"/>
                <a:ea typeface="Cambria" panose="02040503050406030204" pitchFamily="18" charset="0"/>
              </a:rPr>
              <a:t>:-</a:t>
            </a:r>
          </a:p>
        </p:txBody>
      </p:sp>
      <p:sp>
        <p:nvSpPr>
          <p:cNvPr id="4" name="Slide Number Placeholder 3"/>
          <p:cNvSpPr>
            <a:spLocks noGrp="1"/>
          </p:cNvSpPr>
          <p:nvPr>
            <p:ph type="sldNum" sz="quarter" idx="10"/>
          </p:nvPr>
        </p:nvSpPr>
        <p:spPr/>
        <p:txBody>
          <a:bodyPr/>
          <a:lstStyle/>
          <a:p>
            <a:r>
              <a:rPr lang="en-US" smtClean="0"/>
              <a:t>PAGE </a:t>
            </a:r>
            <a:fld id="{4A9B5881-4007-4345-955A-79C2656F0C49}" type="slidenum">
              <a:rPr lang="en-US" smtClean="0"/>
              <a:pPr/>
              <a:t>7</a:t>
            </a:fld>
            <a:endParaRPr lang="en-US" dirty="0"/>
          </a:p>
        </p:txBody>
      </p:sp>
    </p:spTree>
    <p:extLst>
      <p:ext uri="{BB962C8B-B14F-4D97-AF65-F5344CB8AC3E}">
        <p14:creationId xmlns:p14="http://schemas.microsoft.com/office/powerpoint/2010/main" val="2953235632"/>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barn(inVertical)">
                                      <p:cBhvr>
                                        <p:cTn id="12" dur="500"/>
                                        <p:tgtEl>
                                          <p:spTgt spid="3">
                                            <p:txEl>
                                              <p:pRg st="0" end="0"/>
                                            </p:txEl>
                                          </p:spTgt>
                                        </p:tgtEl>
                                      </p:cBhvr>
                                    </p:animEffect>
                                  </p:childTnLst>
                                </p:cTn>
                              </p:par>
                              <p:par>
                                <p:cTn id="13" presetID="16" presetClass="entr" presetSubtype="21"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barn(inVertical)">
                                      <p:cBhvr>
                                        <p:cTn id="15" dur="500"/>
                                        <p:tgtEl>
                                          <p:spTgt spid="3">
                                            <p:txEl>
                                              <p:pRg st="2" end="2"/>
                                            </p:txEl>
                                          </p:spTgt>
                                        </p:tgtEl>
                                      </p:cBhvr>
                                    </p:animEffect>
                                  </p:childTnLst>
                                </p:cTn>
                              </p:par>
                              <p:par>
                                <p:cTn id="16" presetID="16" presetClass="entr" presetSubtype="21"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barn(inVertical)">
                                      <p:cBhvr>
                                        <p:cTn id="18" dur="500"/>
                                        <p:tgtEl>
                                          <p:spTgt spid="3">
                                            <p:txEl>
                                              <p:pRg st="3" end="3"/>
                                            </p:txEl>
                                          </p:spTgt>
                                        </p:tgtEl>
                                      </p:cBhvr>
                                    </p:animEffect>
                                  </p:childTnLst>
                                </p:cTn>
                              </p:par>
                              <p:par>
                                <p:cTn id="19" presetID="16" presetClass="entr" presetSubtype="21"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barn(inVertical)">
                                      <p:cBhvr>
                                        <p:cTn id="21"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768484"/>
            <a:ext cx="10515600" cy="5817141"/>
          </a:xfrm>
        </p:spPr>
        <p:txBody>
          <a:bodyPr>
            <a:noAutofit/>
          </a:bodyPr>
          <a:lstStyle/>
          <a:p>
            <a:pPr marL="0" indent="0">
              <a:buNone/>
            </a:pPr>
            <a:r>
              <a:rPr lang="en-US" sz="2800" b="1" i="1" dirty="0" err="1" smtClean="0">
                <a:solidFill>
                  <a:srgbClr val="0070C0"/>
                </a:solidFill>
                <a:latin typeface="Cambria" panose="02040503050406030204" pitchFamily="18" charset="0"/>
                <a:ea typeface="Cambria" panose="02040503050406030204" pitchFamily="18" charset="0"/>
              </a:rPr>
              <a:t>i</a:t>
            </a:r>
            <a:r>
              <a:rPr lang="en-US" sz="2800" b="1" i="1" dirty="0" smtClean="0">
                <a:solidFill>
                  <a:srgbClr val="0070C0"/>
                </a:solidFill>
                <a:latin typeface="Cambria" panose="02040503050406030204" pitchFamily="18" charset="0"/>
                <a:ea typeface="Cambria" panose="02040503050406030204" pitchFamily="18" charset="0"/>
              </a:rPr>
              <a:t>. Symmetrical</a:t>
            </a:r>
            <a:r>
              <a:rPr lang="en-US" sz="2800" i="1" dirty="0" smtClean="0">
                <a:solidFill>
                  <a:srgbClr val="0070C0"/>
                </a:solidFill>
                <a:latin typeface="Cambria" panose="02040503050406030204" pitchFamily="18" charset="0"/>
                <a:ea typeface="Cambria" panose="02040503050406030204" pitchFamily="18" charset="0"/>
              </a:rPr>
              <a:t>:-</a:t>
            </a:r>
          </a:p>
          <a:p>
            <a:pPr lvl="1"/>
            <a:r>
              <a:rPr lang="en-US" sz="2800" i="1" dirty="0" smtClean="0">
                <a:solidFill>
                  <a:srgbClr val="0070C0"/>
                </a:solidFill>
                <a:latin typeface="Cambria" panose="02040503050406030204" pitchFamily="18" charset="0"/>
                <a:ea typeface="Cambria" panose="02040503050406030204" pitchFamily="18" charset="0"/>
              </a:rPr>
              <a:t>This </a:t>
            </a:r>
            <a:r>
              <a:rPr lang="en-US" sz="2800" i="1" dirty="0">
                <a:solidFill>
                  <a:srgbClr val="0070C0"/>
                </a:solidFill>
                <a:latin typeface="Cambria" panose="02040503050406030204" pitchFamily="18" charset="0"/>
                <a:ea typeface="Cambria" panose="02040503050406030204" pitchFamily="18" charset="0"/>
              </a:rPr>
              <a:t>type of design is formed along a vertical axis and or horizontal axis, where the weight of the elements is evenly divided into both sides of the layout</a:t>
            </a:r>
            <a:r>
              <a:rPr lang="en-US" sz="2800" i="1" dirty="0" smtClean="0">
                <a:solidFill>
                  <a:srgbClr val="0070C0"/>
                </a:solidFill>
                <a:latin typeface="Cambria" panose="02040503050406030204" pitchFamily="18" charset="0"/>
                <a:ea typeface="Cambria" panose="02040503050406030204" pitchFamily="18" charset="0"/>
              </a:rPr>
              <a:t>.</a:t>
            </a:r>
            <a:endParaRPr lang="en-US" sz="2800" i="1" dirty="0">
              <a:solidFill>
                <a:srgbClr val="0070C0"/>
              </a:solidFill>
              <a:latin typeface="Cambria" panose="02040503050406030204" pitchFamily="18" charset="0"/>
              <a:ea typeface="Cambria" panose="02040503050406030204" pitchFamily="18" charset="0"/>
            </a:endParaRPr>
          </a:p>
          <a:p>
            <a:pPr marL="0" indent="0">
              <a:buNone/>
            </a:pPr>
            <a:r>
              <a:rPr lang="en-US" sz="2800" b="1" i="1" dirty="0" smtClean="0">
                <a:solidFill>
                  <a:srgbClr val="0070C0"/>
                </a:solidFill>
                <a:latin typeface="Cambria" panose="02040503050406030204" pitchFamily="18" charset="0"/>
                <a:ea typeface="Cambria" panose="02040503050406030204" pitchFamily="18" charset="0"/>
              </a:rPr>
              <a:t>ii. Asymmetrical:-</a:t>
            </a:r>
          </a:p>
          <a:p>
            <a:pPr lvl="1"/>
            <a:r>
              <a:rPr lang="en-US" sz="2800" i="1" dirty="0" smtClean="0">
                <a:solidFill>
                  <a:srgbClr val="0070C0"/>
                </a:solidFill>
                <a:latin typeface="Cambria" panose="02040503050406030204" pitchFamily="18" charset="0"/>
                <a:ea typeface="Cambria" panose="02040503050406030204" pitchFamily="18" charset="0"/>
              </a:rPr>
              <a:t>This </a:t>
            </a:r>
            <a:r>
              <a:rPr lang="en-US" sz="2800" i="1" dirty="0">
                <a:solidFill>
                  <a:srgbClr val="0070C0"/>
                </a:solidFill>
                <a:latin typeface="Cambria" panose="02040503050406030204" pitchFamily="18" charset="0"/>
                <a:ea typeface="Cambria" panose="02040503050406030204" pitchFamily="18" charset="0"/>
              </a:rPr>
              <a:t>type of balance employs scale, contrast </a:t>
            </a:r>
            <a:r>
              <a:rPr lang="en-US" sz="2800" i="1" dirty="0" err="1" smtClean="0">
                <a:solidFill>
                  <a:srgbClr val="0070C0"/>
                </a:solidFill>
                <a:latin typeface="Cambria" panose="02040503050406030204" pitchFamily="18" charset="0"/>
                <a:ea typeface="Cambria" panose="02040503050406030204" pitchFamily="18" charset="0"/>
              </a:rPr>
              <a:t>andcolorr</a:t>
            </a:r>
            <a:r>
              <a:rPr lang="en-US" sz="2800" i="1" dirty="0" smtClean="0">
                <a:solidFill>
                  <a:srgbClr val="0070C0"/>
                </a:solidFill>
                <a:latin typeface="Cambria" panose="02040503050406030204" pitchFamily="18" charset="0"/>
                <a:ea typeface="Cambria" panose="02040503050406030204" pitchFamily="18" charset="0"/>
              </a:rPr>
              <a:t> </a:t>
            </a:r>
            <a:r>
              <a:rPr lang="en-US" sz="2800" i="1" dirty="0">
                <a:solidFill>
                  <a:srgbClr val="0070C0"/>
                </a:solidFill>
                <a:latin typeface="Cambria" panose="02040503050406030204" pitchFamily="18" charset="0"/>
                <a:ea typeface="Cambria" panose="02040503050406030204" pitchFamily="18" charset="0"/>
              </a:rPr>
              <a:t>to even out the flow of a layout. It is </a:t>
            </a:r>
            <a:r>
              <a:rPr lang="en-US" sz="2800" i="1" dirty="0" smtClean="0">
                <a:solidFill>
                  <a:srgbClr val="0070C0"/>
                </a:solidFill>
                <a:latin typeface="Cambria" panose="02040503050406030204" pitchFamily="18" charset="0"/>
                <a:ea typeface="Cambria" panose="02040503050406030204" pitchFamily="18" charset="0"/>
              </a:rPr>
              <a:t>usually found </a:t>
            </a:r>
            <a:r>
              <a:rPr lang="en-US" sz="2800" i="1" dirty="0">
                <a:solidFill>
                  <a:srgbClr val="0070C0"/>
                </a:solidFill>
                <a:latin typeface="Cambria" panose="02040503050406030204" pitchFamily="18" charset="0"/>
                <a:ea typeface="Cambria" panose="02040503050406030204" pitchFamily="18" charset="0"/>
              </a:rPr>
              <a:t>in websites, where two sides of a webpage differ from each other but contain similar </a:t>
            </a:r>
            <a:r>
              <a:rPr lang="en-US" sz="2800" i="1" dirty="0" smtClean="0">
                <a:solidFill>
                  <a:srgbClr val="0070C0"/>
                </a:solidFill>
                <a:latin typeface="Cambria" panose="02040503050406030204" pitchFamily="18" charset="0"/>
                <a:ea typeface="Cambria" panose="02040503050406030204" pitchFamily="18" charset="0"/>
              </a:rPr>
              <a:t>elements.</a:t>
            </a:r>
            <a:endParaRPr lang="en-US" sz="2800" i="1" dirty="0">
              <a:solidFill>
                <a:srgbClr val="0070C0"/>
              </a:solidFill>
              <a:latin typeface="Cambria" panose="02040503050406030204" pitchFamily="18" charset="0"/>
              <a:ea typeface="Cambria" panose="02040503050406030204" pitchFamily="18" charset="0"/>
            </a:endParaRPr>
          </a:p>
          <a:p>
            <a:pPr marL="0" indent="0">
              <a:buNone/>
            </a:pPr>
            <a:r>
              <a:rPr lang="en-US" sz="2800" b="1" i="1" dirty="0" smtClean="0">
                <a:solidFill>
                  <a:srgbClr val="0070C0"/>
                </a:solidFill>
                <a:latin typeface="Cambria" panose="02040503050406030204" pitchFamily="18" charset="0"/>
                <a:ea typeface="Cambria" panose="02040503050406030204" pitchFamily="18" charset="0"/>
              </a:rPr>
              <a:t>Iii. Radial</a:t>
            </a:r>
            <a:r>
              <a:rPr lang="en-US" sz="2800" i="1" dirty="0" smtClean="0">
                <a:solidFill>
                  <a:srgbClr val="0070C0"/>
                </a:solidFill>
                <a:latin typeface="Cambria" panose="02040503050406030204" pitchFamily="18" charset="0"/>
                <a:ea typeface="Cambria" panose="02040503050406030204" pitchFamily="18" charset="0"/>
              </a:rPr>
              <a:t>:-</a:t>
            </a:r>
          </a:p>
          <a:p>
            <a:pPr lvl="1"/>
            <a:r>
              <a:rPr lang="en-US" sz="2800" i="1" dirty="0" smtClean="0">
                <a:solidFill>
                  <a:srgbClr val="0070C0"/>
                </a:solidFill>
                <a:latin typeface="Cambria" panose="02040503050406030204" pitchFamily="18" charset="0"/>
                <a:ea typeface="Cambria" panose="02040503050406030204" pitchFamily="18" charset="0"/>
              </a:rPr>
              <a:t>Here</a:t>
            </a:r>
            <a:r>
              <a:rPr lang="en-US" sz="2800" i="1" dirty="0">
                <a:solidFill>
                  <a:srgbClr val="0070C0"/>
                </a:solidFill>
                <a:latin typeface="Cambria" panose="02040503050406030204" pitchFamily="18" charset="0"/>
                <a:ea typeface="Cambria" panose="02040503050406030204" pitchFamily="18" charset="0"/>
              </a:rPr>
              <a:t>, the elements of a design are placed in a circular pattern on the layout. This provides a sense of movement and dynamism to the eyes of the viewer.</a:t>
            </a:r>
            <a:endParaRPr lang="en-US" sz="2800" i="1" dirty="0">
              <a:solidFill>
                <a:srgbClr val="0070C0"/>
              </a:solidFill>
              <a:latin typeface="Cambria" panose="02040503050406030204" pitchFamily="18" charset="0"/>
              <a:ea typeface="Cambria" panose="02040503050406030204" pitchFamily="18" charset="0"/>
            </a:endParaRPr>
          </a:p>
        </p:txBody>
      </p:sp>
      <p:sp>
        <p:nvSpPr>
          <p:cNvPr id="4" name="Slide Number Placeholder 3"/>
          <p:cNvSpPr>
            <a:spLocks noGrp="1"/>
          </p:cNvSpPr>
          <p:nvPr>
            <p:ph type="sldNum" sz="quarter" idx="10"/>
          </p:nvPr>
        </p:nvSpPr>
        <p:spPr/>
        <p:txBody>
          <a:bodyPr/>
          <a:lstStyle/>
          <a:p>
            <a:r>
              <a:rPr lang="en-US" smtClean="0"/>
              <a:t>PAGE </a:t>
            </a:r>
            <a:fld id="{4A9B5881-4007-4345-955A-79C2656F0C49}" type="slidenum">
              <a:rPr lang="en-US" smtClean="0"/>
              <a:pPr/>
              <a:t>8</a:t>
            </a:fld>
            <a:endParaRPr lang="en-US" dirty="0"/>
          </a:p>
        </p:txBody>
      </p:sp>
    </p:spTree>
    <p:extLst>
      <p:ext uri="{BB962C8B-B14F-4D97-AF65-F5344CB8AC3E}">
        <p14:creationId xmlns:p14="http://schemas.microsoft.com/office/powerpoint/2010/main" val="1053566863"/>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arn(inVertical)">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barn(inVertical)">
                                      <p:cBhvr>
                                        <p:cTn id="15" dur="500"/>
                                        <p:tgtEl>
                                          <p:spTgt spid="3">
                                            <p:txEl>
                                              <p:pRg st="2" end="2"/>
                                            </p:txEl>
                                          </p:spTgt>
                                        </p:tgtEl>
                                      </p:cBhvr>
                                    </p:animEffect>
                                  </p:childTnLst>
                                </p:cTn>
                              </p:par>
                              <p:par>
                                <p:cTn id="16" presetID="16" presetClass="entr" presetSubtype="21"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barn(inVertical)">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6" presetClass="entr" presetSubtype="21"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barn(inVertical)">
                                      <p:cBhvr>
                                        <p:cTn id="23" dur="500"/>
                                        <p:tgtEl>
                                          <p:spTgt spid="3">
                                            <p:txEl>
                                              <p:pRg st="4" end="4"/>
                                            </p:txEl>
                                          </p:spTgt>
                                        </p:tgtEl>
                                      </p:cBhvr>
                                    </p:animEffect>
                                  </p:childTnLst>
                                </p:cTn>
                              </p:par>
                              <p:par>
                                <p:cTn id="24" presetID="16" presetClass="entr" presetSubtype="21"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barn(inVertical)">
                                      <p:cBhvr>
                                        <p:cTn id="26"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93920"/>
            <a:ext cx="10309698" cy="1650446"/>
          </a:xfrm>
          <a:noFill/>
        </p:spPr>
        <p:txBody>
          <a:bodyPr/>
          <a:lstStyle/>
          <a:p>
            <a:r>
              <a:rPr lang="en-US" sz="3200" i="1" dirty="0" smtClean="0">
                <a:solidFill>
                  <a:srgbClr val="C00000"/>
                </a:solidFill>
                <a:latin typeface="Bell MT" panose="02020503060305020303" pitchFamily="18" charset="0"/>
              </a:rPr>
              <a:t>				Alignment:-</a:t>
            </a:r>
            <a:endParaRPr lang="en-US" sz="3200" i="1" dirty="0">
              <a:solidFill>
                <a:srgbClr val="C00000"/>
              </a:solidFill>
              <a:latin typeface="Bell MT" panose="02020503060305020303" pitchFamily="18" charset="0"/>
            </a:endParaRPr>
          </a:p>
        </p:txBody>
      </p:sp>
      <p:sp>
        <p:nvSpPr>
          <p:cNvPr id="3" name="Content Placeholder 2"/>
          <p:cNvSpPr>
            <a:spLocks noGrp="1"/>
          </p:cNvSpPr>
          <p:nvPr>
            <p:ph idx="1"/>
          </p:nvPr>
        </p:nvSpPr>
        <p:spPr>
          <a:xfrm>
            <a:off x="838200" y="2422187"/>
            <a:ext cx="10515600" cy="3754776"/>
          </a:xfrm>
        </p:spPr>
        <p:txBody>
          <a:bodyPr>
            <a:normAutofit/>
          </a:bodyPr>
          <a:lstStyle/>
          <a:p>
            <a:endParaRPr lang="en-US" sz="2800" b="1" i="1" dirty="0">
              <a:solidFill>
                <a:srgbClr val="00B0F0"/>
              </a:solidFill>
              <a:latin typeface="Cambria" panose="02040503050406030204" pitchFamily="18" charset="0"/>
              <a:ea typeface="Cambria" panose="02040503050406030204" pitchFamily="18" charset="0"/>
            </a:endParaRPr>
          </a:p>
          <a:p>
            <a:r>
              <a:rPr lang="en-US" sz="2800" i="1" dirty="0">
                <a:solidFill>
                  <a:srgbClr val="00B0F0"/>
                </a:solidFill>
                <a:latin typeface="Cambria" panose="02040503050406030204" pitchFamily="18" charset="0"/>
                <a:ea typeface="Cambria" panose="02040503050406030204" pitchFamily="18" charset="0"/>
              </a:rPr>
              <a:t>This fundamental aspect of a design which creates a visual connection between elements such as images, shapes or blocks of texts. Alignment helps develop a sharp and ordered appearance by eliminating any distortion within the layout. It represents the scale of each element by comparing their proportion and focusing on the elements that can have a strong impact on users. </a:t>
            </a:r>
          </a:p>
        </p:txBody>
      </p:sp>
      <p:sp>
        <p:nvSpPr>
          <p:cNvPr id="4" name="Slide Number Placeholder 3"/>
          <p:cNvSpPr>
            <a:spLocks noGrp="1"/>
          </p:cNvSpPr>
          <p:nvPr>
            <p:ph type="sldNum" sz="quarter" idx="10"/>
          </p:nvPr>
        </p:nvSpPr>
        <p:spPr/>
        <p:txBody>
          <a:bodyPr/>
          <a:lstStyle/>
          <a:p>
            <a:r>
              <a:rPr lang="en-US" smtClean="0"/>
              <a:t>PAGE </a:t>
            </a:r>
            <a:fld id="{4A9B5881-4007-4345-955A-79C2656F0C49}" type="slidenum">
              <a:rPr lang="en-US" smtClean="0"/>
              <a:pPr/>
              <a:t>9</a:t>
            </a:fld>
            <a:endParaRPr lang="en-US" dirty="0"/>
          </a:p>
        </p:txBody>
      </p:sp>
    </p:spTree>
    <p:extLst>
      <p:ext uri="{BB962C8B-B14F-4D97-AF65-F5344CB8AC3E}">
        <p14:creationId xmlns:p14="http://schemas.microsoft.com/office/powerpoint/2010/main" val="1608969023"/>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arn(inVertical)">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theme/theme1.xml><?xml version="1.0" encoding="utf-8"?>
<a:theme xmlns:a="http://schemas.openxmlformats.org/drawingml/2006/main" name="Office Theme">
  <a:themeElements>
    <a:clrScheme name="Custom 254">
      <a:dk1>
        <a:srgbClr val="000000"/>
      </a:dk1>
      <a:lt1>
        <a:srgbClr val="FFFFFF"/>
      </a:lt1>
      <a:dk2>
        <a:srgbClr val="242A41"/>
      </a:dk2>
      <a:lt2>
        <a:srgbClr val="E2E8E3"/>
      </a:lt2>
      <a:accent1>
        <a:srgbClr val="5370C5"/>
      </a:accent1>
      <a:accent2>
        <a:srgbClr val="17B2D1"/>
      </a:accent2>
      <a:accent3>
        <a:srgbClr val="2978E7"/>
      </a:accent3>
      <a:accent4>
        <a:srgbClr val="7829E7"/>
      </a:accent4>
      <a:accent5>
        <a:srgbClr val="B517D5"/>
      </a:accent5>
      <a:accent6>
        <a:srgbClr val="E729B7"/>
      </a:accent6>
      <a:hlink>
        <a:srgbClr val="5370C5"/>
      </a:hlink>
      <a:folHlink>
        <a:srgbClr val="7F7F7F"/>
      </a:folHlink>
    </a:clrScheme>
    <a:fontScheme name="MS Surge Teach Light and Dark">
      <a:majorFont>
        <a:latin typeface="Calibri Light"/>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lassic-Corporate_Teach a Course_with Animation_Win32_SB - v2" id="{C9F810C9-4EB1-4CC6-A6C7-6362D8FFF9DF}" vid="{001312C1-1362-40A0-84BD-C64F2C3E2EF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254">
    <a:dk1>
      <a:srgbClr val="000000"/>
    </a:dk1>
    <a:lt1>
      <a:srgbClr val="FFFFFF"/>
    </a:lt1>
    <a:dk2>
      <a:srgbClr val="242A41"/>
    </a:dk2>
    <a:lt2>
      <a:srgbClr val="E2E8E3"/>
    </a:lt2>
    <a:accent1>
      <a:srgbClr val="5370C5"/>
    </a:accent1>
    <a:accent2>
      <a:srgbClr val="17B2D1"/>
    </a:accent2>
    <a:accent3>
      <a:srgbClr val="2978E7"/>
    </a:accent3>
    <a:accent4>
      <a:srgbClr val="7829E7"/>
    </a:accent4>
    <a:accent5>
      <a:srgbClr val="B517D5"/>
    </a:accent5>
    <a:accent6>
      <a:srgbClr val="E729B7"/>
    </a:accent6>
    <a:hlink>
      <a:srgbClr val="5370C5"/>
    </a:hlink>
    <a:folHlink>
      <a:srgbClr val="7F7F7F"/>
    </a:folHlink>
  </a:clrScheme>
</a:themeOverride>
</file>

<file path=ppt/theme/themeOverride2.xml><?xml version="1.0" encoding="utf-8"?>
<a:themeOverride xmlns:a="http://schemas.openxmlformats.org/drawingml/2006/main">
  <a:clrScheme name="Custom 254">
    <a:dk1>
      <a:srgbClr val="000000"/>
    </a:dk1>
    <a:lt1>
      <a:srgbClr val="FFFFFF"/>
    </a:lt1>
    <a:dk2>
      <a:srgbClr val="242A41"/>
    </a:dk2>
    <a:lt2>
      <a:srgbClr val="E2E8E3"/>
    </a:lt2>
    <a:accent1>
      <a:srgbClr val="5370C5"/>
    </a:accent1>
    <a:accent2>
      <a:srgbClr val="17B2D1"/>
    </a:accent2>
    <a:accent3>
      <a:srgbClr val="2978E7"/>
    </a:accent3>
    <a:accent4>
      <a:srgbClr val="7829E7"/>
    </a:accent4>
    <a:accent5>
      <a:srgbClr val="B517D5"/>
    </a:accent5>
    <a:accent6>
      <a:srgbClr val="E729B7"/>
    </a:accent6>
    <a:hlink>
      <a:srgbClr val="5370C5"/>
    </a:hlink>
    <a:folHlink>
      <a:srgbClr val="7F7F7F"/>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fa6e671f1cd7e4d96ff9652be322dd5e">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4e2496f70b101db0b8013f30a071bbf7"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F05A674-08B3-48F2-91E0-AF5831D526B7}">
  <ds:schemaRefs>
    <ds:schemaRef ds:uri="http://purl.org/dc/terms/"/>
    <ds:schemaRef ds:uri="71af3243-3dd4-4a8d-8c0d-dd76da1f02a5"/>
    <ds:schemaRef ds:uri="http://purl.org/dc/dcmitype/"/>
    <ds:schemaRef ds:uri="16c05727-aa75-4e4a-9b5f-8a80a1165891"/>
    <ds:schemaRef ds:uri="http://schemas.microsoft.com/office/2006/documentManagement/types"/>
    <ds:schemaRef ds:uri="http://purl.org/dc/elements/1.1/"/>
    <ds:schemaRef ds:uri="http://www.w3.org/XML/1998/namespace"/>
    <ds:schemaRef ds:uri="http://schemas.microsoft.com/office/infopath/2007/PartnerControls"/>
    <ds:schemaRef ds:uri="http://schemas.openxmlformats.org/package/2006/metadata/core-properties"/>
    <ds:schemaRef ds:uri="http://schemas.microsoft.com/office/2006/metadata/properties"/>
  </ds:schemaRefs>
</ds:datastoreItem>
</file>

<file path=customXml/itemProps2.xml><?xml version="1.0" encoding="utf-8"?>
<ds:datastoreItem xmlns:ds="http://schemas.openxmlformats.org/officeDocument/2006/customXml" ds:itemID="{FA303362-5DB5-4146-A667-E40932D52410}">
  <ds:schemaRefs>
    <ds:schemaRef ds:uri="http://schemas.microsoft.com/sharepoint/v3/contenttype/forms"/>
  </ds:schemaRefs>
</ds:datastoreItem>
</file>

<file path=customXml/itemProps3.xml><?xml version="1.0" encoding="utf-8"?>
<ds:datastoreItem xmlns:ds="http://schemas.openxmlformats.org/officeDocument/2006/customXml" ds:itemID="{FE0CF8FC-473D-42DA-B10E-0D97F5E2C3E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Classic corporate teach a course with animation</Template>
  <TotalTime>0</TotalTime>
  <Words>1542</Words>
  <Application>Microsoft Office PowerPoint</Application>
  <PresentationFormat>Widescreen</PresentationFormat>
  <Paragraphs>101</Paragraphs>
  <Slides>27</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27</vt:i4>
      </vt:variant>
    </vt:vector>
  </HeadingPairs>
  <TitlesOfParts>
    <vt:vector size="35" baseType="lpstr">
      <vt:lpstr>Arial</vt:lpstr>
      <vt:lpstr>Arial Rounded MT Bold</vt:lpstr>
      <vt:lpstr>Bell MT</vt:lpstr>
      <vt:lpstr>Calibri</vt:lpstr>
      <vt:lpstr>Calibri Light</vt:lpstr>
      <vt:lpstr>Cambria</vt:lpstr>
      <vt:lpstr>Wingdings</vt:lpstr>
      <vt:lpstr>Office Theme</vt:lpstr>
      <vt:lpstr>PowerPoint Presentation</vt:lpstr>
      <vt:lpstr>Presentation on:-  Principles of web graphics design – browser safe colors,    size, resolution, background, anti-aliasing  </vt:lpstr>
      <vt:lpstr>   Table of content:-</vt:lpstr>
      <vt:lpstr>    Graphic design:-</vt:lpstr>
      <vt:lpstr>PowerPoint Presentation</vt:lpstr>
      <vt:lpstr>   Principles of web graphics design:-</vt:lpstr>
      <vt:lpstr>     Balance:-</vt:lpstr>
      <vt:lpstr>PowerPoint Presentation</vt:lpstr>
      <vt:lpstr>    Alignment:-</vt:lpstr>
      <vt:lpstr>     Hierarchy:-</vt:lpstr>
      <vt:lpstr>     Contrast:-</vt:lpstr>
      <vt:lpstr>     Rhythm:-</vt:lpstr>
      <vt:lpstr>     Proximity:-</vt:lpstr>
      <vt:lpstr>    Color and space:-</vt:lpstr>
      <vt:lpstr>    Browser-safe Colors:-</vt:lpstr>
      <vt:lpstr>PowerPoint Presentation</vt:lpstr>
      <vt:lpstr>     Size:-</vt:lpstr>
      <vt:lpstr>PowerPoint Presentation</vt:lpstr>
      <vt:lpstr>     Resolution:-</vt:lpstr>
      <vt:lpstr>PowerPoint Presentation</vt:lpstr>
      <vt:lpstr>    Backgrounds:-</vt:lpstr>
      <vt:lpstr>PowerPoint Presentation</vt:lpstr>
      <vt:lpstr>    Antialiasing :-</vt:lpstr>
      <vt:lpstr>PowerPoint Presentation</vt:lpstr>
      <vt:lpstr>PowerPoint Presentation</vt:lpstr>
      <vt:lpstr>PowerPoint Presentation</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2023-03-04T14:18:22Z</dcterms:created>
  <dcterms:modified xsi:type="dcterms:W3CDTF">2023-03-04T16:43:32Z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